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6" r:id="rId2"/>
  </p:sldMasterIdLst>
  <p:notesMasterIdLst>
    <p:notesMasterId r:id="rId10"/>
  </p:notesMasterIdLst>
  <p:sldIdLst>
    <p:sldId id="277" r:id="rId3"/>
    <p:sldId id="259" r:id="rId4"/>
    <p:sldId id="3785" r:id="rId5"/>
    <p:sldId id="3787" r:id="rId6"/>
    <p:sldId id="3789" r:id="rId7"/>
    <p:sldId id="3790" r:id="rId8"/>
    <p:sldId id="27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3629"/>
    <a:srgbClr val="D1350F"/>
    <a:srgbClr val="F8F7F4"/>
    <a:srgbClr val="759C6C"/>
    <a:srgbClr val="445058"/>
    <a:srgbClr val="F5DC92"/>
    <a:srgbClr val="AE562C"/>
    <a:srgbClr val="50704A"/>
    <a:srgbClr val="AC4B3B"/>
    <a:srgbClr val="E0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59" autoAdjust="0"/>
    <p:restoredTop sz="96208"/>
  </p:normalViewPr>
  <p:slideViewPr>
    <p:cSldViewPr snapToGrid="0">
      <p:cViewPr varScale="1">
        <p:scale>
          <a:sx n="114" d="100"/>
          <a:sy n="114" d="100"/>
        </p:scale>
        <p:origin x="234" y="10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36C33-1880-2942-BD7B-F9D004988075}"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1</a:t>
            </a:fld>
            <a:endParaRPr lang="en-US"/>
          </a:p>
        </p:txBody>
      </p:sp>
    </p:spTree>
    <p:extLst>
      <p:ext uri="{BB962C8B-B14F-4D97-AF65-F5344CB8AC3E}">
        <p14:creationId xmlns:p14="http://schemas.microsoft.com/office/powerpoint/2010/main" val="2008319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802750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a:t>
            </a:fld>
            <a:endParaRPr lang="en-US" dirty="0"/>
          </a:p>
        </p:txBody>
      </p:sp>
    </p:spTree>
    <p:extLst>
      <p:ext uri="{BB962C8B-B14F-4D97-AF65-F5344CB8AC3E}">
        <p14:creationId xmlns:p14="http://schemas.microsoft.com/office/powerpoint/2010/main" val="90982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1731310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4090685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5802" r="1"/>
          <a:stretch/>
        </p:blipFill>
        <p:spPr>
          <a:xfrm>
            <a:off x="0" y="2834218"/>
            <a:ext cx="239938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1064732"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3416971-0881-624B-9629-5D3B8A3C4867}"/>
              </a:ext>
            </a:extLst>
          </p:cNvPr>
          <p:cNvSpPr/>
          <p:nvPr userDrawn="1"/>
        </p:nvSpPr>
        <p:spPr>
          <a:xfrm>
            <a:off x="896171" y="4167200"/>
            <a:ext cx="7596951" cy="923330"/>
          </a:xfrm>
          <a:prstGeom prst="rect">
            <a:avLst/>
          </a:prstGeom>
        </p:spPr>
        <p:txBody>
          <a:bodyPr wrap="none">
            <a:spAutoFit/>
          </a:bodyPr>
          <a:lstStyle/>
          <a:p>
            <a:r>
              <a:rPr kumimoji="0" lang="en-US" sz="5400" b="0" i="0" u="none" strike="noStrike" kern="1200" cap="none" spc="0" normalizeH="0" baseline="0" noProof="0" dirty="0">
                <a:ln>
                  <a:noFill/>
                </a:ln>
                <a:solidFill>
                  <a:srgbClr val="423736"/>
                </a:solidFill>
                <a:effectLst/>
                <a:uLnTx/>
                <a:uFillTx/>
                <a:latin typeface="Georgia" panose="02040502050405020303" pitchFamily="18" charset="0"/>
                <a:ea typeface="+mj-ea"/>
                <a:cs typeface="Oracle Sans" panose="020B0503020204020204" pitchFamily="34" charset="0"/>
              </a:rPr>
              <a:t>Oracle OpenWorld 2019</a:t>
            </a:r>
            <a:endParaRPr lang="en-US" sz="2400" dirty="0"/>
          </a:p>
        </p:txBody>
      </p:sp>
      <p:sp>
        <p:nvSpPr>
          <p:cNvPr id="6" name="Rectangle 5">
            <a:extLst>
              <a:ext uri="{FF2B5EF4-FFF2-40B4-BE49-F238E27FC236}">
                <a16:creationId xmlns:a16="http://schemas.microsoft.com/office/drawing/2014/main" id="{1E9E44B1-5658-904C-B93E-80423956EC91}"/>
              </a:ext>
            </a:extLst>
          </p:cNvPr>
          <p:cNvSpPr/>
          <p:nvPr userDrawn="1"/>
        </p:nvSpPr>
        <p:spPr>
          <a:xfrm>
            <a:off x="967054" y="5123049"/>
            <a:ext cx="3229730" cy="376706"/>
          </a:xfrm>
          <a:prstGeom prst="rect">
            <a:avLst/>
          </a:prstGeom>
        </p:spPr>
        <p:txBody>
          <a:bodyPr wrap="non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600" normalizeH="0" baseline="0" noProof="0" dirty="0">
                <a:ln>
                  <a:noFill/>
                </a:ln>
                <a:solidFill>
                  <a:schemeClr val="accent2"/>
                </a:solidFill>
                <a:effectLst/>
                <a:uLnTx/>
                <a:uFillTx/>
                <a:latin typeface="Oracle Sans" panose="020B0503020204020204" pitchFamily="34" charset="0"/>
                <a:ea typeface="+mn-ea"/>
                <a:cs typeface="Oracle Sans" panose="020B0503020204020204" pitchFamily="34" charset="0"/>
              </a:rPr>
              <a:t>SAN FRANCISCO</a:t>
            </a:r>
          </a:p>
        </p:txBody>
      </p:sp>
      <p:sp>
        <p:nvSpPr>
          <p:cNvPr id="2" name="Footer Placeholder 1">
            <a:extLst>
              <a:ext uri="{FF2B5EF4-FFF2-40B4-BE49-F238E27FC236}">
                <a16:creationId xmlns:a16="http://schemas.microsoft.com/office/drawing/2014/main" id="{83D19E42-11AE-F941-BFB0-DD0EE4B85C66}"/>
              </a:ext>
            </a:extLst>
          </p:cNvPr>
          <p:cNvSpPr>
            <a:spLocks noGrp="1"/>
          </p:cNvSpPr>
          <p:nvPr>
            <p:ph type="ftr" sz="quarter" idx="10"/>
          </p:nvPr>
        </p:nvSpPr>
        <p:spPr>
          <a:xfrm>
            <a:off x="1064732" y="6514977"/>
            <a:ext cx="6542105" cy="365125"/>
          </a:xfrm>
        </p:spPr>
        <p:txBody>
          <a:bodyPr/>
          <a:lstStyle/>
          <a:p>
            <a:r>
              <a:rPr lang="en-US" sz="800"/>
              <a:t>Copyright © 2019, Oracle and/or its affiliates. All rights reserved.|</a:t>
            </a:r>
            <a:endParaRPr lang="en-US" sz="800" dirty="0"/>
          </a:p>
        </p:txBody>
      </p:sp>
      <p:pic>
        <p:nvPicPr>
          <p:cNvPr id="22" name="Picture 21">
            <a:extLst>
              <a:ext uri="{FF2B5EF4-FFF2-40B4-BE49-F238E27FC236}">
                <a16:creationId xmlns:a16="http://schemas.microsoft.com/office/drawing/2014/main" id="{55820567-1F70-5947-96EB-0B1A86AC3BF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6138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A4BEF2F3-F18B-274D-A154-AE3820B18013}"/>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9A2F7050-1098-9B4F-8A8D-C8A4DF15FBC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1220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38F0D45-1F3C-8841-B124-C9FEF4E5B18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B13EDD8D-8F01-EE46-B1C4-C1DA45E31622}"/>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6A9C9B62-96EF-7D47-BF08-761CE8C5C66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301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889" y="5010978"/>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9028"/>
          <a:stretch/>
        </p:blipFill>
        <p:spPr>
          <a:xfrm>
            <a:off x="0" y="5012677"/>
            <a:ext cx="6096000" cy="1413489"/>
          </a:xfrm>
          <a:prstGeom prst="rect">
            <a:avLst/>
          </a:prstGeom>
        </p:spPr>
      </p:pic>
      <p:pic>
        <p:nvPicPr>
          <p:cNvPr id="21" name="Picture 20">
            <a:extLst>
              <a:ext uri="{FF2B5EF4-FFF2-40B4-BE49-F238E27FC236}">
                <a16:creationId xmlns:a16="http://schemas.microsoft.com/office/drawing/2014/main" id="{E3780B19-B5C1-3445-B36A-26C5EA82DD1B}"/>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3" name="Footer Placeholder 3">
            <a:extLst>
              <a:ext uri="{FF2B5EF4-FFF2-40B4-BE49-F238E27FC236}">
                <a16:creationId xmlns:a16="http://schemas.microsoft.com/office/drawing/2014/main" id="{2DB96970-BC82-E04F-89FA-534A729EB028}"/>
              </a:ext>
            </a:extLst>
          </p:cNvPr>
          <p:cNvSpPr>
            <a:spLocks noGrp="1"/>
          </p:cNvSpPr>
          <p:nvPr>
            <p:ph type="ftr" sz="quarter" idx="17"/>
          </p:nvPr>
        </p:nvSpPr>
        <p:spPr>
          <a:xfrm>
            <a:off x="1339850" y="6514977"/>
            <a:ext cx="3792589" cy="365125"/>
          </a:xfrm>
        </p:spPr>
        <p:txBody>
          <a:bodyPr/>
          <a:lstStyle/>
          <a:p>
            <a:r>
              <a:rPr lang="en-US" sz="800"/>
              <a:t>Copyright © 2019, Oracle and/or its affiliates. All rights reserved.|</a:t>
            </a:r>
            <a:endParaRPr lang="en-US" sz="800" dirty="0"/>
          </a:p>
        </p:txBody>
      </p:sp>
      <p:sp>
        <p:nvSpPr>
          <p:cNvPr id="27" name="Slide Number Placeholder 3">
            <a:extLst>
              <a:ext uri="{FF2B5EF4-FFF2-40B4-BE49-F238E27FC236}">
                <a16:creationId xmlns:a16="http://schemas.microsoft.com/office/drawing/2014/main" id="{6EE2A133-92FC-6D4B-A101-D6F563C5E8E7}"/>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208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AB481614-6B96-7440-8E04-DD7F78B9E2A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6" name="Footer Placeholder 3">
            <a:extLst>
              <a:ext uri="{FF2B5EF4-FFF2-40B4-BE49-F238E27FC236}">
                <a16:creationId xmlns:a16="http://schemas.microsoft.com/office/drawing/2014/main" id="{A878625F-242E-D342-B85C-2FD3A8C2B682}"/>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453600CF-C895-EE4E-84D3-CD14402B0A5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33872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5998"/>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8E97433-5097-4742-944D-86A54330377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0" name="Footer Placeholder 3">
            <a:extLst>
              <a:ext uri="{FF2B5EF4-FFF2-40B4-BE49-F238E27FC236}">
                <a16:creationId xmlns:a16="http://schemas.microsoft.com/office/drawing/2014/main" id="{29C6D4CA-A76F-DE43-984C-1A838B42E421}"/>
              </a:ext>
            </a:extLst>
          </p:cNvPr>
          <p:cNvSpPr>
            <a:spLocks noGrp="1"/>
          </p:cNvSpPr>
          <p:nvPr>
            <p:ph type="ftr" sz="quarter" idx="11"/>
          </p:nvPr>
        </p:nvSpPr>
        <p:spPr>
          <a:xfrm>
            <a:off x="4385622" y="6514977"/>
            <a:ext cx="3792589" cy="365125"/>
          </a:xfrm>
        </p:spPr>
        <p:txBody>
          <a:body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CD9FD09F-06DA-D343-9718-9BC69ED593FA}"/>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141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8D62B836-4267-2943-9FB0-BBCC406935C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4" name="Footer Placeholder 3">
            <a:extLst>
              <a:ext uri="{FF2B5EF4-FFF2-40B4-BE49-F238E27FC236}">
                <a16:creationId xmlns:a16="http://schemas.microsoft.com/office/drawing/2014/main" id="{7AD983AE-3235-1445-ABB6-238EDB4736F7}"/>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25" name="Slide Number Placeholder 3">
            <a:extLst>
              <a:ext uri="{FF2B5EF4-FFF2-40B4-BE49-F238E27FC236}">
                <a16:creationId xmlns:a16="http://schemas.microsoft.com/office/drawing/2014/main" id="{D26EA7A8-85E1-6744-945F-569DDB399C1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1168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sp>
        <p:nvSpPr>
          <p:cNvPr id="5" name="Picture Placeholder 4">
            <a:extLst>
              <a:ext uri="{FF2B5EF4-FFF2-40B4-BE49-F238E27FC236}">
                <a16:creationId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pic>
        <p:nvPicPr>
          <p:cNvPr id="9" name="Picture 8">
            <a:extLst>
              <a:ext uri="{FF2B5EF4-FFF2-40B4-BE49-F238E27FC236}">
                <a16:creationId xmlns:a16="http://schemas.microsoft.com/office/drawing/2014/main" id="{8AA124D8-EA3F-FC47-9401-4DF6D8201B8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74438A3D-FE37-FA4D-9B09-115DB1D439B5}"/>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71BBD914-CE36-B14D-92B5-25823E040781}"/>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88444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5301763-1241-384E-9E5D-D1FD16E98DD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C5F008E1-05EF-FC43-8A79-49153B89FB71}"/>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A463C581-9DB9-4D42-B614-C632FEAD9F7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0165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2" name="Picture 11">
            <a:extLst>
              <a:ext uri="{FF2B5EF4-FFF2-40B4-BE49-F238E27FC236}">
                <a16:creationId xmlns:a16="http://schemas.microsoft.com/office/drawing/2014/main" id="{E57D00BA-0877-AA4B-9D8D-7FA9EB72425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4" name="Footer Placeholder 3">
            <a:extLst>
              <a:ext uri="{FF2B5EF4-FFF2-40B4-BE49-F238E27FC236}">
                <a16:creationId xmlns:a16="http://schemas.microsoft.com/office/drawing/2014/main" id="{9DFA8B3E-366E-FE40-A42F-DA21F5331B61}"/>
              </a:ext>
            </a:extLst>
          </p:cNvPr>
          <p:cNvSpPr>
            <a:spLocks noGrp="1"/>
          </p:cNvSpPr>
          <p:nvPr>
            <p:ph type="ftr" sz="quarter" idx="15"/>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7" name="Slide Number Placeholder 3">
            <a:extLst>
              <a:ext uri="{FF2B5EF4-FFF2-40B4-BE49-F238E27FC236}">
                <a16:creationId xmlns:a16="http://schemas.microsoft.com/office/drawing/2014/main" id="{2B329E8B-B27D-4C46-A234-2375444B946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542226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tx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2">
                    <a:lumMod val="50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EABF40CD-A0A0-9043-B16C-329F005E192F}"/>
              </a:ext>
            </a:extLst>
          </p:cNvPr>
          <p:cNvSpPr>
            <a:spLocks noGrp="1"/>
          </p:cNvSpPr>
          <p:nvPr>
            <p:ph type="pic" sz="quarter" idx="15"/>
          </p:nvPr>
        </p:nvSpPr>
        <p:spPr>
          <a:xfrm>
            <a:off x="755650" y="755650"/>
            <a:ext cx="5340350" cy="5338763"/>
          </a:xfrm>
        </p:spPr>
        <p:txBody>
          <a:bodyPr/>
          <a:lstStyle/>
          <a:p>
            <a:endParaRPr lang="en-US"/>
          </a:p>
        </p:txBody>
      </p:sp>
      <p:pic>
        <p:nvPicPr>
          <p:cNvPr id="14" name="Picture 13">
            <a:extLst>
              <a:ext uri="{FF2B5EF4-FFF2-40B4-BE49-F238E27FC236}">
                <a16:creationId xmlns:a16="http://schemas.microsoft.com/office/drawing/2014/main" id="{9C522B91-111D-E34D-A7DC-89C099D8E33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49CA740B-E0EE-9843-92BA-3F7F414E0B0E}"/>
              </a:ext>
            </a:extLst>
          </p:cNvPr>
          <p:cNvSpPr>
            <a:spLocks noGrp="1"/>
          </p:cNvSpPr>
          <p:nvPr>
            <p:ph type="ftr" sz="quarter" idx="16"/>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ABD7C794-261E-9F47-ADF5-FE5D04F46A78}"/>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4900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a:t>Copyright © 2019, Oracle and/or its affiliates. All rights reserved.|</a:t>
            </a:r>
            <a:endParaRPr lang="en-US" sz="700" dirty="0"/>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3" name="Slide Number Placeholder 3">
            <a:extLst>
              <a:ext uri="{FF2B5EF4-FFF2-40B4-BE49-F238E27FC236}">
                <a16:creationId xmlns:a16="http://schemas.microsoft.com/office/drawing/2014/main" id="{9A0317AC-2FD3-8542-95E8-D58FA7A8E9A6}"/>
              </a:ext>
            </a:extLst>
          </p:cNvPr>
          <p:cNvSpPr>
            <a:spLocks noGrp="1"/>
          </p:cNvSpPr>
          <p:nvPr>
            <p:ph type="sldNum" sz="quarter" idx="4"/>
          </p:nvPr>
        </p:nvSpPr>
        <p:spPr>
          <a:xfrm>
            <a:off x="8610600" y="6492875"/>
            <a:ext cx="2743200" cy="365125"/>
          </a:xfrm>
          <a:prstGeom prst="rect">
            <a:avLst/>
          </a:prstGeom>
        </p:spPr>
        <p:txBody>
          <a:bodyPr vert="horz" lIns="91440" tIns="45720" rIns="91440" bIns="45720" rtlCol="0" anchor="ctr"/>
          <a:lstStyle>
            <a:lvl1pPr algn="r">
              <a:defRPr sz="9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pPr/>
              <a:t>‹#›</a:t>
            </a:fld>
            <a:endParaRPr lang="en-US" dirty="0"/>
          </a:p>
        </p:txBody>
      </p:sp>
      <p:sp>
        <p:nvSpPr>
          <p:cNvPr id="21" name="Slide Number Placeholder 3">
            <a:extLst>
              <a:ext uri="{FF2B5EF4-FFF2-40B4-BE49-F238E27FC236}">
                <a16:creationId xmlns:a16="http://schemas.microsoft.com/office/drawing/2014/main" id="{AD215120-FD45-FC4F-BF1A-242CF633A573}"/>
              </a:ext>
            </a:extLst>
          </p:cNvPr>
          <p:cNvSpPr txBox="1">
            <a:spLocks/>
          </p:cNvSpPr>
          <p:nvPr userDrawn="1"/>
        </p:nvSpPr>
        <p:spPr>
          <a:xfrm>
            <a:off x="838200" y="6507623"/>
            <a:ext cx="501650"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24" name="Picture 23">
            <a:extLst>
              <a:ext uri="{FF2B5EF4-FFF2-40B4-BE49-F238E27FC236}">
                <a16:creationId xmlns:a16="http://schemas.microsoft.com/office/drawing/2014/main" id="{52B749F5-17CC-A04D-AF16-F842FB2E2B1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287" y="368661"/>
            <a:ext cx="1465416" cy="192598"/>
          </a:xfrm>
          <a:prstGeom prst="rect">
            <a:avLst/>
          </a:prstGeom>
        </p:spPr>
      </p:pic>
    </p:spTree>
    <p:extLst>
      <p:ext uri="{BB962C8B-B14F-4D97-AF65-F5344CB8AC3E}">
        <p14:creationId xmlns:p14="http://schemas.microsoft.com/office/powerpoint/2010/main" val="4140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513EF233-388F-7342-BCF6-9912FCE4A98D}"/>
              </a:ext>
            </a:extLst>
          </p:cNvPr>
          <p:cNvSpPr>
            <a:spLocks noGrp="1"/>
          </p:cNvSpPr>
          <p:nvPr>
            <p:ph type="pic" sz="quarter" idx="10"/>
          </p:nvPr>
        </p:nvSpPr>
        <p:spPr>
          <a:xfrm>
            <a:off x="6096000" y="0"/>
            <a:ext cx="6096000" cy="6858000"/>
          </a:xfrm>
        </p:spPr>
        <p:txBody>
          <a:bodyPr/>
          <a:lstStyle/>
          <a:p>
            <a:endParaRPr lang="en-US"/>
          </a:p>
        </p:txBody>
      </p:sp>
      <p:pic>
        <p:nvPicPr>
          <p:cNvPr id="9" name="Picture 8">
            <a:extLst>
              <a:ext uri="{FF2B5EF4-FFF2-40B4-BE49-F238E27FC236}">
                <a16:creationId xmlns:a16="http://schemas.microsoft.com/office/drawing/2014/main" id="{2AC51ECB-9716-A547-804D-770D396B44E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EB44A883-B674-2848-A374-585486085DD3}"/>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F8CE1B83-040C-5746-99C2-3269202507B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08915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C1853D66-D4A8-B846-8759-06081F2D0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012176-28FC-9349-BDD2-D1172C963F6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9" name="Footer Placeholder 3">
            <a:extLst>
              <a:ext uri="{FF2B5EF4-FFF2-40B4-BE49-F238E27FC236}">
                <a16:creationId xmlns:a16="http://schemas.microsoft.com/office/drawing/2014/main" id="{66228E19-F32D-5048-B2E4-462044C0A792}"/>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0965B194-5B2B-4D45-8C2D-74DF2F5C35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342151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836CC2-46F4-7A4E-957F-997FF5F8BEA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A957C6CC-892C-E842-BA8E-809B5A9A3F77}"/>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C5BE4656-01CE-9549-ABA0-207CFB8B8318}"/>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124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EC78C3C3-2DBC-734D-BE6D-9D41F17411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86EB3B-2768-214B-BF96-1FAF636BB77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9" name="Footer Placeholder 3">
            <a:extLst>
              <a:ext uri="{FF2B5EF4-FFF2-40B4-BE49-F238E27FC236}">
                <a16:creationId xmlns:a16="http://schemas.microsoft.com/office/drawing/2014/main" id="{98441CB9-9923-9140-A656-0926F2C95F6A}"/>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03FD8E45-2C46-DE48-A8A7-F6EF4DCC55ED}"/>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20468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1900"/>
              </a:lnSpc>
              <a:spcBef>
                <a:spcPts val="0"/>
              </a:spcBef>
              <a:buSzPct val="70000"/>
              <a:buFont typeface="Arial" panose="020B0604020202020204" pitchFamily="34" charset="0"/>
              <a:buNone/>
              <a:tabLst/>
              <a:defRPr sz="1400" b="0" i="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06CAEF7A-F454-5845-9220-26A4B589C99A}"/>
              </a:ext>
            </a:extLst>
          </p:cNvPr>
          <p:cNvSpPr>
            <a:spLocks noGrp="1"/>
          </p:cNvSpPr>
          <p:nvPr>
            <p:ph type="pic" sz="quarter" idx="10"/>
          </p:nvPr>
        </p:nvSpPr>
        <p:spPr>
          <a:xfrm>
            <a:off x="755650" y="755650"/>
            <a:ext cx="5346700" cy="5338763"/>
          </a:xfrm>
        </p:spPr>
        <p:txBody>
          <a:bodyPr/>
          <a:lstStyle/>
          <a:p>
            <a:endParaRPr lang="en-US"/>
          </a:p>
        </p:txBody>
      </p:sp>
      <p:pic>
        <p:nvPicPr>
          <p:cNvPr id="11" name="Picture 10">
            <a:extLst>
              <a:ext uri="{FF2B5EF4-FFF2-40B4-BE49-F238E27FC236}">
                <a16:creationId xmlns:a16="http://schemas.microsoft.com/office/drawing/2014/main" id="{F255B182-E469-BD41-AFFA-A50D4D65998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FA72C762-BB86-C14A-B53A-5E5763CD5C49}"/>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5B5ADD5F-5BCD-4343-A90F-332C556473C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676178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FA27A2F-944B-0745-A6B0-B7F1C8B89E98}"/>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02C79381-CCB6-F94A-8114-2047669C258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746D06CC-F364-654F-B9F3-77F144293280}"/>
              </a:ext>
            </a:extLst>
          </p:cNvPr>
          <p:cNvSpPr>
            <a:spLocks noGrp="1"/>
          </p:cNvSpPr>
          <p:nvPr>
            <p:ph type="ftr" sz="quarter" idx="11"/>
          </p:nvPr>
        </p:nvSpPr>
        <p:spPr>
          <a:xfrm>
            <a:off x="7159585" y="6514977"/>
            <a:ext cx="3792589" cy="365125"/>
          </a:xfrm>
        </p:spPr>
        <p:txBody>
          <a:body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78FF5E37-9E59-9348-8788-23B6768406D8}"/>
              </a:ext>
            </a:extLst>
          </p:cNvPr>
          <p:cNvSpPr>
            <a:spLocks noGrp="1"/>
          </p:cNvSpPr>
          <p:nvPr>
            <p:ph type="sldNum" sz="quarter" idx="4"/>
          </p:nvPr>
        </p:nvSpPr>
        <p:spPr>
          <a:xfrm>
            <a:off x="6581022"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895284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5" name="Footer Placeholder 3">
            <a:extLst>
              <a:ext uri="{FF2B5EF4-FFF2-40B4-BE49-F238E27FC236}">
                <a16:creationId xmlns:a16="http://schemas.microsoft.com/office/drawing/2014/main" id="{518F91BC-4014-5D47-9833-7387EBFBB452}"/>
              </a:ext>
            </a:extLst>
          </p:cNvPr>
          <p:cNvSpPr>
            <a:spLocks noGrp="1"/>
          </p:cNvSpPr>
          <p:nvPr>
            <p:ph type="ftr" sz="quarter" idx="11"/>
          </p:nvPr>
        </p:nvSpPr>
        <p:spPr>
          <a:xfrm>
            <a:off x="1416763" y="6514977"/>
            <a:ext cx="3792589" cy="365125"/>
          </a:xfrm>
        </p:spPr>
        <p:txBody>
          <a:bodyPr/>
          <a:lstStyle/>
          <a:p>
            <a:r>
              <a:rPr lang="en-US" sz="800"/>
              <a:t>Copyright © 2019, Oracle and/or its affiliates. All rights reserved.|</a:t>
            </a:r>
            <a:endParaRPr lang="en-US" sz="800" dirty="0"/>
          </a:p>
        </p:txBody>
      </p:sp>
      <p:sp>
        <p:nvSpPr>
          <p:cNvPr id="7" name="Slide Number Placeholder 3">
            <a:extLst>
              <a:ext uri="{FF2B5EF4-FFF2-40B4-BE49-F238E27FC236}">
                <a16:creationId xmlns:a16="http://schemas.microsoft.com/office/drawing/2014/main" id="{374B19AE-E32E-0949-A47D-524926B76C15}"/>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51922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029ECE34-4983-894D-BEFD-EA2E2F154829}"/>
              </a:ext>
            </a:extLst>
          </p:cNvPr>
          <p:cNvSpPr>
            <a:spLocks noGrp="1"/>
          </p:cNvSpPr>
          <p:nvPr>
            <p:ph type="ftr" sz="quarter" idx="11"/>
          </p:nvPr>
        </p:nvSpPr>
        <p:spPr>
          <a:xfrm>
            <a:off x="1416763" y="6514977"/>
            <a:ext cx="3792589" cy="365125"/>
          </a:xfrm>
        </p:spPr>
        <p:txBody>
          <a:bodyPr/>
          <a:lstStyle/>
          <a:p>
            <a:r>
              <a:rPr lang="en-US" sz="800"/>
              <a:t>Copyright © 2019, Oracle and/or its affiliates. All rights reserved.|</a:t>
            </a:r>
            <a:endParaRPr lang="en-US" sz="800" dirty="0"/>
          </a:p>
        </p:txBody>
      </p:sp>
      <p:sp>
        <p:nvSpPr>
          <p:cNvPr id="8" name="Slide Number Placeholder 3">
            <a:extLst>
              <a:ext uri="{FF2B5EF4-FFF2-40B4-BE49-F238E27FC236}">
                <a16:creationId xmlns:a16="http://schemas.microsoft.com/office/drawing/2014/main" id="{E353CCC5-BFC5-4D43-A07B-C0D30E5F9D77}"/>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19444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Blank Green">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0E5AB4EA-4401-114B-80F4-9B2A4E7BC27F}"/>
              </a:ext>
            </a:extLst>
          </p:cNvPr>
          <p:cNvSpPr/>
          <p:nvPr userDrawn="1"/>
        </p:nvSpPr>
        <p:spPr>
          <a:xfrm>
            <a:off x="1" y="-7598"/>
            <a:ext cx="12192000" cy="1105646"/>
          </a:xfrm>
          <a:prstGeom prst="rect">
            <a:avLst/>
          </a:prstGeom>
          <a:solidFill>
            <a:srgbClr val="2ECA80"/>
          </a:solidFill>
          <a:ln w="12700">
            <a:miter lim="400000"/>
          </a:ln>
        </p:spPr>
        <p:txBody>
          <a:bodyPr lIns="50800" tIns="50800" rIns="50800" bIns="50800" anchor="ctr"/>
          <a:lstStyle/>
          <a:p>
            <a:pPr>
              <a:defRPr sz="3200"/>
            </a:pPr>
            <a:endParaRPr/>
          </a:p>
        </p:txBody>
      </p:sp>
      <p:sp>
        <p:nvSpPr>
          <p:cNvPr id="2" name="Title 1">
            <a:extLst>
              <a:ext uri="{FF2B5EF4-FFF2-40B4-BE49-F238E27FC236}">
                <a16:creationId xmlns:a16="http://schemas.microsoft.com/office/drawing/2014/main" id="{B4383285-BDF4-5248-BA9A-A62CD538A1D8}"/>
              </a:ext>
            </a:extLst>
          </p:cNvPr>
          <p:cNvSpPr>
            <a:spLocks noGrp="1"/>
          </p:cNvSpPr>
          <p:nvPr>
            <p:ph type="title"/>
          </p:nvPr>
        </p:nvSpPr>
        <p:spPr>
          <a:xfrm>
            <a:off x="296092" y="190722"/>
            <a:ext cx="8891452" cy="789086"/>
          </a:xfrm>
        </p:spPr>
        <p:txBody>
          <a:bodyPr/>
          <a:lstStyle>
            <a:lvl1pPr>
              <a:defRPr>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D0DBA33-99FE-DF44-8B5D-977B61280C89}"/>
              </a:ext>
            </a:extLst>
          </p:cNvPr>
          <p:cNvSpPr>
            <a:spLocks noGrp="1"/>
          </p:cNvSpPr>
          <p:nvPr>
            <p:ph type="sldNum" sz="quarter" idx="12"/>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7" name="oracle-logo.pdf" descr="oracle-logo.pdf">
            <a:extLst>
              <a:ext uri="{FF2B5EF4-FFF2-40B4-BE49-F238E27FC236}">
                <a16:creationId xmlns:a16="http://schemas.microsoft.com/office/drawing/2014/main" id="{D5423557-E824-034A-BCAE-3B4560DE45E6}"/>
              </a:ext>
            </a:extLst>
          </p:cNvPr>
          <p:cNvPicPr>
            <a:picLocks noChangeAspect="1"/>
          </p:cNvPicPr>
          <p:nvPr userDrawn="1"/>
        </p:nvPicPr>
        <p:blipFill>
          <a:blip r:embed="rId2"/>
          <a:stretch>
            <a:fillRect/>
          </a:stretch>
        </p:blipFill>
        <p:spPr>
          <a:xfrm>
            <a:off x="94361" y="6651683"/>
            <a:ext cx="1031081" cy="128886"/>
          </a:xfrm>
          <a:prstGeom prst="rect">
            <a:avLst/>
          </a:prstGeom>
          <a:ln w="12700">
            <a:miter lim="400000"/>
          </a:ln>
        </p:spPr>
      </p:pic>
      <p:pic>
        <p:nvPicPr>
          <p:cNvPr id="8" name="pptbg.pdf" descr="pptbg.pdf">
            <a:extLst>
              <a:ext uri="{FF2B5EF4-FFF2-40B4-BE49-F238E27FC236}">
                <a16:creationId xmlns:a16="http://schemas.microsoft.com/office/drawing/2014/main" id="{8BDE2F66-565E-DF4B-99A5-BE4A8941604C}"/>
              </a:ext>
            </a:extLst>
          </p:cNvPr>
          <p:cNvPicPr>
            <a:picLocks noChangeAspect="1"/>
          </p:cNvPicPr>
          <p:nvPr userDrawn="1"/>
        </p:nvPicPr>
        <p:blipFill>
          <a:blip r:embed="rId3">
            <a:alphaModFix amt="24521"/>
          </a:blip>
          <a:srcRect r="49836" b="65499"/>
          <a:stretch>
            <a:fillRect/>
          </a:stretch>
        </p:blipFill>
        <p:spPr>
          <a:xfrm>
            <a:off x="9457509" y="91290"/>
            <a:ext cx="2573020" cy="980630"/>
          </a:xfrm>
          <a:prstGeom prst="rect">
            <a:avLst/>
          </a:prstGeom>
          <a:ln w="12700">
            <a:miter lim="400000"/>
          </a:ln>
        </p:spPr>
      </p:pic>
    </p:spTree>
    <p:extLst>
      <p:ext uri="{BB962C8B-B14F-4D97-AF65-F5344CB8AC3E}">
        <p14:creationId xmlns:p14="http://schemas.microsoft.com/office/powerpoint/2010/main" val="453027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SectionDivider_Red/Blue">
    <p:bg>
      <p:bgPr>
        <a:solidFill>
          <a:schemeClr val="tx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7D9D0AD-7541-6C4B-BF45-44E1315D7F87}"/>
              </a:ext>
            </a:extLst>
          </p:cNvPr>
          <p:cNvPicPr>
            <a:picLocks noChangeAspect="1"/>
          </p:cNvPicPr>
          <p:nvPr userDrawn="1"/>
        </p:nvPicPr>
        <p:blipFill>
          <a:blip r:embed="rId2">
            <a:alphaModFix amt="95000"/>
            <a:extLst>
              <a:ext uri="{28A0092B-C50C-407E-A947-70E740481C1C}">
                <a14:useLocalDpi xmlns:a14="http://schemas.microsoft.com/office/drawing/2010/main" val="0"/>
              </a:ext>
            </a:extLst>
          </a:blip>
          <a:stretch>
            <a:fillRect/>
          </a:stretch>
        </p:blipFill>
        <p:spPr>
          <a:xfrm flipV="1">
            <a:off x="-9521" y="2"/>
            <a:ext cx="8275684" cy="6857999"/>
          </a:xfrm>
          <a:prstGeom prst="rect">
            <a:avLst/>
          </a:prstGeom>
        </p:spPr>
      </p:pic>
      <p:sp>
        <p:nvSpPr>
          <p:cNvPr id="14" name="Slide Number Placeholder 5"/>
          <p:cNvSpPr>
            <a:spLocks noGrp="1"/>
          </p:cNvSpPr>
          <p:nvPr userDrawn="1">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0" name="Footer Placeholder 4">
            <a:extLst>
              <a:ext uri="{FF2B5EF4-FFF2-40B4-BE49-F238E27FC236}">
                <a16:creationId xmlns:a16="http://schemas.microsoft.com/office/drawing/2014/main" id="{EB9D780C-B9A6-A24F-90B1-8A5AF71E73F8}"/>
              </a:ext>
            </a:extLst>
          </p:cNvPr>
          <p:cNvSpPr>
            <a:spLocks noGrp="1"/>
          </p:cNvSpPr>
          <p:nvPr>
            <p:ph type="ftr" sz="quarter" idx="14"/>
          </p:nvPr>
        </p:nvSpPr>
        <p:spPr>
          <a:xfrm>
            <a:off x="3009028" y="6556248"/>
            <a:ext cx="8232396" cy="182880"/>
          </a:xfrm>
        </p:spPr>
        <p:txBody>
          <a:bodyPr/>
          <a:lstStyle>
            <a:lvl1pPr>
              <a:defRPr>
                <a:solidFill>
                  <a:schemeClr val="tx1"/>
                </a:solidFill>
              </a:defRPr>
            </a:lvl1pPr>
          </a:lstStyle>
          <a:p>
            <a:r>
              <a:rPr lang="en-US"/>
              <a:t>Copyright © 2019, Oracle and/or its affiliates. All rights reserved.|</a:t>
            </a:r>
            <a:endParaRPr lang="en-US" dirty="0"/>
          </a:p>
        </p:txBody>
      </p:sp>
      <p:sp>
        <p:nvSpPr>
          <p:cNvPr id="12" name="Title 1"/>
          <p:cNvSpPr>
            <a:spLocks noGrp="1"/>
          </p:cNvSpPr>
          <p:nvPr>
            <p:ph type="ctrTitle" hasCustomPrompt="1"/>
          </p:nvPr>
        </p:nvSpPr>
        <p:spPr>
          <a:xfrm>
            <a:off x="531953" y="3260179"/>
            <a:ext cx="5352084" cy="1470025"/>
          </a:xfrm>
        </p:spPr>
        <p:txBody>
          <a:bodyPr vert="horz" lIns="0" tIns="0" rIns="0" bIns="0" rtlCol="0" anchor="b" anchorCtr="0">
            <a:noAutofit/>
          </a:bodyPr>
          <a:lstStyle>
            <a:lvl1pPr>
              <a:defRPr sz="4400" dirty="0">
                <a:solidFill>
                  <a:schemeClr val="tx1"/>
                </a:solidFill>
              </a:defRPr>
            </a:lvl1pPr>
          </a:lstStyle>
          <a:p>
            <a:r>
              <a:rPr lang="en-US" sz="4400" dirty="0"/>
              <a:t>Cover Title Calibri </a:t>
            </a:r>
            <a:br>
              <a:rPr lang="en-US" sz="4400" dirty="0"/>
            </a:br>
            <a:r>
              <a:rPr lang="en-US" sz="4400" dirty="0"/>
              <a:t>44pt Headline Case</a:t>
            </a:r>
          </a:p>
        </p:txBody>
      </p:sp>
      <p:sp>
        <p:nvSpPr>
          <p:cNvPr id="13" name="Text Placeholder 12"/>
          <p:cNvSpPr>
            <a:spLocks noGrp="1"/>
          </p:cNvSpPr>
          <p:nvPr>
            <p:ph type="body" sz="quarter" idx="13" hasCustomPrompt="1"/>
          </p:nvPr>
        </p:nvSpPr>
        <p:spPr>
          <a:xfrm>
            <a:off x="531953" y="4877788"/>
            <a:ext cx="5352084" cy="961084"/>
          </a:xfrm>
          <a:prstGeom prst="rect">
            <a:avLst/>
          </a:prstGeom>
        </p:spPr>
        <p:txBody>
          <a:bodyPr>
            <a:noAutofit/>
          </a:bodyPr>
          <a:lstStyle>
            <a:lvl1pPr marL="1588" indent="0">
              <a:spcBef>
                <a:spcPts val="0"/>
              </a:spcBef>
              <a:buFontTx/>
              <a:buNone/>
              <a:defRPr sz="2399"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r>
              <a:rPr lang="en-US" sz="2400" dirty="0"/>
              <a:t>Subtitle Calibri Bold 24pts</a:t>
            </a:r>
            <a:br>
              <a:rPr lang="en-US" sz="2400" dirty="0"/>
            </a:br>
            <a:endParaRPr lang="en-US" dirty="0"/>
          </a:p>
        </p:txBody>
      </p:sp>
      <p:sp>
        <p:nvSpPr>
          <p:cNvPr id="16" name="Text Placeholder 12"/>
          <p:cNvSpPr>
            <a:spLocks noGrp="1"/>
          </p:cNvSpPr>
          <p:nvPr>
            <p:ph type="body" sz="quarter" idx="15" hasCustomPrompt="1"/>
          </p:nvPr>
        </p:nvSpPr>
        <p:spPr>
          <a:xfrm>
            <a:off x="531953" y="1752276"/>
            <a:ext cx="5352084" cy="1362954"/>
          </a:xfrm>
          <a:prstGeom prst="rect">
            <a:avLst/>
          </a:prstGeom>
        </p:spPr>
        <p:txBody>
          <a:bodyPr>
            <a:noAutofit/>
          </a:bodyPr>
          <a:lstStyle>
            <a:lvl1pPr marL="1588" indent="0">
              <a:spcBef>
                <a:spcPts val="600"/>
              </a:spcBef>
              <a:buFontTx/>
              <a:buNone/>
              <a:defRPr sz="2400" baseline="0">
                <a:solidFill>
                  <a:schemeClr val="tx1"/>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a:spcBef>
                <a:spcPts val="600"/>
              </a:spcBef>
            </a:pPr>
            <a:r>
              <a:rPr lang="en-US" sz="2000" dirty="0"/>
              <a:t>Name Calibri Bold 20pts</a:t>
            </a:r>
          </a:p>
          <a:p>
            <a:pPr>
              <a:spcBef>
                <a:spcPts val="600"/>
              </a:spcBef>
            </a:pPr>
            <a:r>
              <a:rPr lang="en-US" sz="2000" dirty="0"/>
              <a:t>Title Calibri Bold 20pts</a:t>
            </a:r>
          </a:p>
          <a:p>
            <a:pPr>
              <a:spcBef>
                <a:spcPts val="600"/>
              </a:spcBef>
            </a:pPr>
            <a:r>
              <a:rPr lang="en-US" sz="2000" dirty="0"/>
              <a:t>Organization Calibri Bold 20pts</a:t>
            </a:r>
          </a:p>
          <a:p>
            <a:pPr>
              <a:spcBef>
                <a:spcPts val="600"/>
              </a:spcBef>
            </a:pPr>
            <a:r>
              <a:rPr lang="en-US" sz="2000" dirty="0"/>
              <a:t>Date Calibri Bold 20pts</a:t>
            </a:r>
          </a:p>
        </p:txBody>
      </p:sp>
      <p:pic>
        <p:nvPicPr>
          <p:cNvPr id="9" name="Picture 8" descr="Oracle logo in white on red staging background" title="Oracle red badge logo">
            <a:extLst>
              <a:ext uri="{FF2B5EF4-FFF2-40B4-BE49-F238E27FC236}">
                <a16:creationId xmlns:a16="http://schemas.microsoft.com/office/drawing/2014/main" id="{B06FD9FA-C410-5C40-B407-41026F342E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68732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3CAEE3D-5E40-8447-835F-C270D8E27264}"/>
              </a:ext>
            </a:extLst>
          </p:cNvPr>
          <p:cNvSpPr>
            <a:spLocks noGrp="1"/>
          </p:cNvSpPr>
          <p:nvPr>
            <p:ph type="ftr" sz="quarter" idx="14"/>
          </p:nvPr>
        </p:nvSpPr>
        <p:spPr/>
        <p:txBody>
          <a:bodyPr/>
          <a:lstStyle>
            <a:lvl1pPr>
              <a:defRPr>
                <a:solidFill>
                  <a:schemeClr val="bg1">
                    <a:lumMod val="85000"/>
                  </a:schemeClr>
                </a:solidFill>
              </a:defRPr>
            </a:lvl1pPr>
          </a:lstStyle>
          <a:p>
            <a:r>
              <a:rPr lang="en-US" sz="800"/>
              <a:t>Copyright © 2019, Oracle and/or its affiliates. All rights reserved.|</a:t>
            </a:r>
            <a:endParaRPr lang="en-US" sz="800" dirty="0"/>
          </a:p>
        </p:txBody>
      </p:sp>
      <p:pic>
        <p:nvPicPr>
          <p:cNvPr id="11" name="Picture 10">
            <a:extLst>
              <a:ext uri="{FF2B5EF4-FFF2-40B4-BE49-F238E27FC236}">
                <a16:creationId xmlns:a16="http://schemas.microsoft.com/office/drawing/2014/main" id="{034556E9-8D8D-2845-96C7-5DEE9289167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12" name="Picture 11">
            <a:extLst>
              <a:ext uri="{FF2B5EF4-FFF2-40B4-BE49-F238E27FC236}">
                <a16:creationId xmlns:a16="http://schemas.microsoft.com/office/drawing/2014/main" id="{39D61327-583F-1B41-839F-76D97C141B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4687" y="967181"/>
            <a:ext cx="1465416" cy="192598"/>
          </a:xfrm>
          <a:prstGeom prst="rect">
            <a:avLst/>
          </a:prstGeom>
        </p:spPr>
      </p:pic>
    </p:spTree>
    <p:extLst>
      <p:ext uri="{BB962C8B-B14F-4D97-AF65-F5344CB8AC3E}">
        <p14:creationId xmlns:p14="http://schemas.microsoft.com/office/powerpoint/2010/main" val="1047840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32_Title Page_Red/Blue">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C3D8C8-6391-4E2E-90B0-9FAFDCAF4A0F}"/>
              </a:ext>
            </a:extLst>
          </p:cNvPr>
          <p:cNvSpPr/>
          <p:nvPr userDrawn="1"/>
        </p:nvSpPr>
        <p:spPr>
          <a:xfrm>
            <a:off x="1" y="0"/>
            <a:ext cx="12192000" cy="6858000"/>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1" name="Picture 10">
            <a:extLst>
              <a:ext uri="{FF2B5EF4-FFF2-40B4-BE49-F238E27FC236}">
                <a16:creationId xmlns:a16="http://schemas.microsoft.com/office/drawing/2014/main" id="{884EC302-A8CB-6944-8E4A-1208AA364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728202" cy="6858000"/>
          </a:xfrm>
          <a:prstGeom prst="rect">
            <a:avLst/>
          </a:prstGeom>
        </p:spPr>
      </p:pic>
      <p:sp>
        <p:nvSpPr>
          <p:cNvPr id="14" name="Slide Number Placeholder 5"/>
          <p:cNvSpPr>
            <a:spLocks noGrp="1"/>
          </p:cNvSpPr>
          <p:nvPr userDrawn="1">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9028" y="6556248"/>
            <a:ext cx="8232396" cy="182880"/>
          </a:xfrm>
        </p:spPr>
        <p:txBody>
          <a:bodyPr/>
          <a:lstStyle>
            <a:lvl1pPr>
              <a:defRPr>
                <a:solidFill>
                  <a:schemeClr val="tx1"/>
                </a:solidFill>
              </a:defRPr>
            </a:lvl1pPr>
          </a:lstStyle>
          <a:p>
            <a:r>
              <a:rPr lang="en-US"/>
              <a:t>Copyright © 2019, Oracle and/or its affiliates. All rights reserved.|</a:t>
            </a:r>
            <a:endParaRPr lang="en-US" dirty="0"/>
          </a:p>
        </p:txBody>
      </p:sp>
      <p:sp>
        <p:nvSpPr>
          <p:cNvPr id="16" name="Text Placeholder 11">
            <a:extLst>
              <a:ext uri="{FF2B5EF4-FFF2-40B4-BE49-F238E27FC236}">
                <a16:creationId xmlns:a16="http://schemas.microsoft.com/office/drawing/2014/main" id="{406AF51B-3909-2240-A3B4-A3E714163FB5}"/>
              </a:ext>
            </a:extLst>
          </p:cNvPr>
          <p:cNvSpPr>
            <a:spLocks noGrp="1"/>
          </p:cNvSpPr>
          <p:nvPr>
            <p:ph type="body" sz="quarter" idx="15"/>
          </p:nvPr>
        </p:nvSpPr>
        <p:spPr>
          <a:xfrm>
            <a:off x="531953" y="1677432"/>
            <a:ext cx="11128096" cy="4381213"/>
          </a:xfrm>
          <a:prstGeom prst="rect">
            <a:avLst/>
          </a:prstGeom>
        </p:spPr>
        <p:txBody>
          <a:bodyPr/>
          <a:lstStyle>
            <a:lvl1pPr>
              <a:defRPr sz="2400">
                <a:solidFill>
                  <a:srgbClr val="FFFFFF"/>
                </a:solidFill>
              </a:defRPr>
            </a:lvl1pPr>
            <a:lvl2pPr>
              <a:defRPr sz="2000">
                <a:solidFill>
                  <a:srgbClr val="FFFFFF"/>
                </a:solidFill>
              </a:defRPr>
            </a:lvl2pPr>
            <a:lvl3pPr>
              <a:buClr>
                <a:schemeClr val="tx1"/>
              </a:buClr>
              <a:defRPr sz="2000">
                <a:solidFill>
                  <a:srgbClr val="FFFFFF"/>
                </a:solidFill>
              </a:defRPr>
            </a:lvl3pPr>
            <a:lvl4pPr>
              <a:buClr>
                <a:schemeClr val="tx1"/>
              </a:buClr>
              <a:defRPr sz="1800">
                <a:solidFill>
                  <a:srgbClr val="FFFFFF"/>
                </a:solidFill>
              </a:defRPr>
            </a:lvl4pPr>
            <a:lvl5pPr>
              <a:buClr>
                <a:schemeClr val="tx1"/>
              </a:buClr>
              <a:defRPr sz="1600">
                <a:solidFill>
                  <a:srgbClr val="FFFFF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FFFFFF"/>
                </a:solidFill>
              </a:defRPr>
            </a:lvl1pPr>
          </a:lstStyle>
          <a:p>
            <a:endParaRPr dirty="0"/>
          </a:p>
        </p:txBody>
      </p:sp>
      <p:pic>
        <p:nvPicPr>
          <p:cNvPr id="10" name="Picture 9" descr="Oracle logo in white on red staging background" title="Oracle red badge logo">
            <a:extLst>
              <a:ext uri="{FF2B5EF4-FFF2-40B4-BE49-F238E27FC236}">
                <a16:creationId xmlns:a16="http://schemas.microsoft.com/office/drawing/2014/main" id="{B06FD9FA-C410-5C40-B407-41026F342E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46715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GB"/>
              <a:t>Click icon to add picture</a:t>
            </a:r>
            <a:endParaRPr lang="en-US"/>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GB"/>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Copyright © 2019, Oracle and/or its affiliates. All rights reserved.|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84505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GB"/>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Copyright © 2019, Oracle and/or its affiliates. All rights reserved.|</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3041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DF9BD3B8-ED9E-424C-A4AA-9AE748B9C67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4" name="Slide Number Placeholder 3">
            <a:extLst>
              <a:ext uri="{FF2B5EF4-FFF2-40B4-BE49-F238E27FC236}">
                <a16:creationId xmlns:a16="http://schemas.microsoft.com/office/drawing/2014/main" id="{1704299A-FF8E-3D47-B6DD-D37E65521A3E}"/>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7" name="Picture 6">
            <a:extLst>
              <a:ext uri="{FF2B5EF4-FFF2-40B4-BE49-F238E27FC236}">
                <a16:creationId xmlns:a16="http://schemas.microsoft.com/office/drawing/2014/main" id="{429529B3-95B7-534E-9827-DE8D91841DE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61287" y="376015"/>
            <a:ext cx="1319623" cy="168462"/>
          </a:xfrm>
          <a:prstGeom prst="rect">
            <a:avLst/>
          </a:prstGeom>
        </p:spPr>
      </p:pic>
    </p:spTree>
    <p:extLst>
      <p:ext uri="{BB962C8B-B14F-4D97-AF65-F5344CB8AC3E}">
        <p14:creationId xmlns:p14="http://schemas.microsoft.com/office/powerpoint/2010/main" val="101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9" name="Picture 8">
            <a:extLst>
              <a:ext uri="{FF2B5EF4-FFF2-40B4-BE49-F238E27FC236}">
                <a16:creationId xmlns:a16="http://schemas.microsoft.com/office/drawing/2014/main" id="{F38D40A1-D388-8643-BC4A-171E437A1D4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4687" y="1066396"/>
            <a:ext cx="1319623" cy="168462"/>
          </a:xfrm>
          <a:prstGeom prst="rect">
            <a:avLst/>
          </a:prstGeom>
        </p:spPr>
      </p:pic>
    </p:spTree>
    <p:extLst>
      <p:ext uri="{BB962C8B-B14F-4D97-AF65-F5344CB8AC3E}">
        <p14:creationId xmlns:p14="http://schemas.microsoft.com/office/powerpoint/2010/main" val="4510915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5841153" y="0"/>
            <a:ext cx="6096000" cy="6857999"/>
          </a:xfrm>
        </p:spPr>
        <p:txBody>
          <a:bodyPr/>
          <a:lstStyle/>
          <a:p>
            <a:endParaRPr lang="en-US"/>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52D83BB8-F802-134A-8FBD-58FBE66F5DB5}"/>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40FD123E-C2AE-DF4D-9707-BCE8466A57B4}"/>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815050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FCF83E21-7775-E34F-BAD9-471E4325BFD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773D1456-6664-CC43-B9DD-E9098FC21542}"/>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973829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p:nvPr>
        </p:nvSpPr>
        <p:spPr>
          <a:xfrm>
            <a:off x="6096000" y="0"/>
            <a:ext cx="6096000" cy="6858000"/>
          </a:xfrm>
        </p:spPr>
        <p:txBody>
          <a:bodyPr/>
          <a:lstStyle/>
          <a:p>
            <a:endParaRPr lang="en-US"/>
          </a:p>
        </p:txBody>
      </p:sp>
      <p:sp>
        <p:nvSpPr>
          <p:cNvPr id="9" name="Footer Placeholder 3">
            <a:extLst>
              <a:ext uri="{FF2B5EF4-FFF2-40B4-BE49-F238E27FC236}">
                <a16:creationId xmlns:a16="http://schemas.microsoft.com/office/drawing/2014/main" id="{AC80922D-3FCC-DF44-B102-7FF0D5BA1F7A}"/>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0" name="Slide Number Placeholder 3">
            <a:extLst>
              <a:ext uri="{FF2B5EF4-FFF2-40B4-BE49-F238E27FC236}">
                <a16:creationId xmlns:a16="http://schemas.microsoft.com/office/drawing/2014/main" id="{3F601AF2-CB96-FB47-93A1-06A0F51BB9F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243907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B99B1A28-83C1-EB4F-A7D2-186CE07005BD}"/>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A4B764B2-2D9B-D543-9A69-58101FCE04D3}"/>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10934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2CEB16F1-B604-324D-9D9C-72431FBE4AC8}"/>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43497273-C70D-104B-968E-9BF4249CDBC9}"/>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042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6ADA2461-9C22-0D47-B775-5AD8659EE1DB}"/>
              </a:ext>
            </a:extLst>
          </p:cNvPr>
          <p:cNvSpPr>
            <a:spLocks noGrp="1"/>
          </p:cNvSpPr>
          <p:nvPr>
            <p:ph type="pic" sz="quarter" idx="10"/>
          </p:nvPr>
        </p:nvSpPr>
        <p:spPr>
          <a:xfrm>
            <a:off x="5842000" y="0"/>
            <a:ext cx="6096000" cy="6858000"/>
          </a:xfrm>
        </p:spPr>
        <p:txBody>
          <a:bodyPr/>
          <a:lstStyle/>
          <a:p>
            <a:endParaRPr lang="en-US"/>
          </a:p>
        </p:txBody>
      </p:sp>
      <p:sp>
        <p:nvSpPr>
          <p:cNvPr id="4" name="Footer Placeholder 3">
            <a:extLst>
              <a:ext uri="{FF2B5EF4-FFF2-40B4-BE49-F238E27FC236}">
                <a16:creationId xmlns:a16="http://schemas.microsoft.com/office/drawing/2014/main" id="{468DACAA-9A3C-1646-B964-45E45C4290D3}"/>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0" name="Slide Number Placeholder 3">
            <a:extLst>
              <a:ext uri="{FF2B5EF4-FFF2-40B4-BE49-F238E27FC236}">
                <a16:creationId xmlns:a16="http://schemas.microsoft.com/office/drawing/2014/main" id="{94609EAD-3B98-1C46-8F69-D7499B32E5C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850429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99F69C3E-DA06-EC43-BB09-C5077055EB4C}"/>
              </a:ext>
            </a:extLst>
          </p:cNvPr>
          <p:cNvSpPr>
            <a:spLocks noGrp="1"/>
          </p:cNvSpPr>
          <p:nvPr>
            <p:ph type="ftr" sz="quarter" idx="3"/>
          </p:nvPr>
        </p:nvSpPr>
        <p:spPr>
          <a:xfrm>
            <a:off x="131174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8" name="Slide Number Placeholder 3">
            <a:extLst>
              <a:ext uri="{FF2B5EF4-FFF2-40B4-BE49-F238E27FC236}">
                <a16:creationId xmlns:a16="http://schemas.microsoft.com/office/drawing/2014/main" id="{20DCD1F9-A107-EE49-BC47-26050D6BE5ED}"/>
              </a:ext>
            </a:extLst>
          </p:cNvPr>
          <p:cNvSpPr>
            <a:spLocks noGrp="1"/>
          </p:cNvSpPr>
          <p:nvPr>
            <p:ph type="sldNum" sz="quarter" idx="4"/>
          </p:nvPr>
        </p:nvSpPr>
        <p:spPr>
          <a:xfrm>
            <a:off x="73318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606169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87512538-F5F5-DE4B-B197-E841461B7B41}"/>
              </a:ext>
            </a:extLst>
          </p:cNvPr>
          <p:cNvSpPr>
            <a:spLocks noGrp="1"/>
          </p:cNvSpPr>
          <p:nvPr>
            <p:ph type="ftr" sz="quarter" idx="3"/>
          </p:nvPr>
        </p:nvSpPr>
        <p:spPr>
          <a:xfrm>
            <a:off x="438562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02F08E74-F659-CE40-8946-33F269836D7F}"/>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380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16EB0625-B565-3240-AC65-C85B62B0CC3D}"/>
              </a:ext>
            </a:extLst>
          </p:cNvPr>
          <p:cNvSpPr>
            <a:spLocks noGrp="1"/>
          </p:cNvSpPr>
          <p:nvPr>
            <p:ph type="ftr" sz="quarter" idx="3"/>
          </p:nvPr>
        </p:nvSpPr>
        <p:spPr>
          <a:xfrm>
            <a:off x="1251589"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961A4C7E-5FE6-6B40-B2FB-EA05691CD859}"/>
              </a:ext>
            </a:extLst>
          </p:cNvPr>
          <p:cNvSpPr>
            <a:spLocks noGrp="1"/>
          </p:cNvSpPr>
          <p:nvPr>
            <p:ph type="sldNum" sz="quarter" idx="4"/>
          </p:nvPr>
        </p:nvSpPr>
        <p:spPr>
          <a:xfrm>
            <a:off x="673026"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07315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4560211F-42AC-484E-9080-EBE8A9AA4ADC}"/>
              </a:ext>
            </a:extLst>
          </p:cNvPr>
          <p:cNvSpPr>
            <a:spLocks noGrp="1"/>
          </p:cNvSpPr>
          <p:nvPr>
            <p:ph type="sldNum" sz="quarter" idx="4"/>
          </p:nvPr>
        </p:nvSpPr>
        <p:spPr>
          <a:xfrm>
            <a:off x="68040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9824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3BE074E9-0004-CD49-9918-E0B74440CD4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96DEE667-DB0F-C845-B358-E8844EF1AB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5860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solidFill>
                  <a:schemeClr val="bg1">
                    <a:lumMod val="9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a:alphaModFix amt="70000"/>
            <a:extLst>
              <a:ext uri="{28A0092B-C50C-407E-A947-70E740481C1C}">
                <a14:useLocalDpi xmlns:a14="http://schemas.microsoft.com/office/drawing/2010/main" val="0"/>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5" name="Footer Placeholder 3">
            <a:extLst>
              <a:ext uri="{FF2B5EF4-FFF2-40B4-BE49-F238E27FC236}">
                <a16:creationId xmlns:a16="http://schemas.microsoft.com/office/drawing/2014/main" id="{2AFDE97F-597C-EB46-BB08-15551FF5FE4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7" name="Slide Number Placeholder 3">
            <a:extLst>
              <a:ext uri="{FF2B5EF4-FFF2-40B4-BE49-F238E27FC236}">
                <a16:creationId xmlns:a16="http://schemas.microsoft.com/office/drawing/2014/main" id="{9EFBD8EA-A004-7249-A1E7-36E2C129BE9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94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61B88662-2BED-AE43-B313-044A28A8B9F1}"/>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8CFABF89-910E-3641-A60A-096CF63E9A7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681977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5AD4C9F1-16F5-F547-A559-9BEA6F2E5754}"/>
              </a:ext>
            </a:extLst>
          </p:cNvPr>
          <p:cNvSpPr>
            <a:spLocks noGrp="1"/>
          </p:cNvSpPr>
          <p:nvPr>
            <p:ph type="ftr" sz="quarter" idx="3"/>
          </p:nvPr>
        </p:nvSpPr>
        <p:spPr>
          <a:xfrm>
            <a:off x="3987185"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834D6168-7358-5F41-96D5-55F106FF5001}"/>
              </a:ext>
            </a:extLst>
          </p:cNvPr>
          <p:cNvSpPr>
            <a:spLocks noGrp="1"/>
          </p:cNvSpPr>
          <p:nvPr>
            <p:ph type="sldNum" sz="quarter" idx="4"/>
          </p:nvPr>
        </p:nvSpPr>
        <p:spPr>
          <a:xfrm>
            <a:off x="3408622"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4396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bg1">
                    <a:lumMod val="85000"/>
                  </a:schemeClr>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35A275C2-8E48-4341-B562-AD5EB90C9B9B}"/>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FD4172BF-02D1-4B4B-A669-81583D59531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39876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73548" y="290683"/>
            <a:ext cx="5327903" cy="1968827"/>
          </a:xfrm>
          <a:prstGeom prst="rect">
            <a:avLst/>
          </a:prstGeom>
        </p:spPr>
      </p:pic>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BAC2630-93AB-5C44-B052-E4C699950F4B}"/>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9ACA8F63-9B8B-A347-9D18-80D7B09DFCD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984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9" name="Footer Placeholder 3">
            <a:extLst>
              <a:ext uri="{FF2B5EF4-FFF2-40B4-BE49-F238E27FC236}">
                <a16:creationId xmlns:a16="http://schemas.microsoft.com/office/drawing/2014/main" id="{28034AE9-D00B-2540-B07A-F66DEED61ED6}"/>
              </a:ext>
            </a:extLst>
          </p:cNvPr>
          <p:cNvSpPr>
            <a:spLocks noGrp="1"/>
          </p:cNvSpPr>
          <p:nvPr>
            <p:ph type="ftr" sz="quarter" idx="15"/>
          </p:nvPr>
        </p:nvSpPr>
        <p:spPr>
          <a:xfrm>
            <a:off x="1339850" y="6514977"/>
            <a:ext cx="3792589" cy="365125"/>
          </a:xfrm>
        </p:spPr>
        <p:txBody>
          <a:bodyPr/>
          <a:lstStyle/>
          <a:p>
            <a:r>
              <a:rPr lang="en-US" sz="800"/>
              <a:t>Copyright © 2019, Oracle and/or its affiliates. All rights reserved.|</a:t>
            </a:r>
            <a:endParaRPr lang="en-US" sz="800" dirty="0"/>
          </a:p>
        </p:txBody>
      </p:sp>
      <p:sp>
        <p:nvSpPr>
          <p:cNvPr id="23" name="Slide Number Placeholder 3">
            <a:extLst>
              <a:ext uri="{FF2B5EF4-FFF2-40B4-BE49-F238E27FC236}">
                <a16:creationId xmlns:a16="http://schemas.microsoft.com/office/drawing/2014/main" id="{C5BEDAAE-AC8E-DA43-A461-464D4669A4FA}"/>
              </a:ext>
            </a:extLst>
          </p:cNvPr>
          <p:cNvSpPr txBox="1">
            <a:spLocks/>
          </p:cNvSpPr>
          <p:nvPr userDrawn="1"/>
        </p:nvSpPr>
        <p:spPr>
          <a:xfrm>
            <a:off x="761287" y="6507623"/>
            <a:ext cx="578563"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2471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F3762B4-8BB3-A445-B94B-8ECBC497D2E7}"/>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9DDA52BA-C209-E441-9BE8-F5D76B82E9F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9480154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CEB94836-E295-9344-946F-75B4BC644BC3}"/>
              </a:ext>
            </a:extLst>
          </p:cNvPr>
          <p:cNvSpPr>
            <a:spLocks noGrp="1"/>
          </p:cNvSpPr>
          <p:nvPr>
            <p:ph type="ftr" sz="quarter" idx="3"/>
          </p:nvPr>
        </p:nvSpPr>
        <p:spPr>
          <a:xfrm>
            <a:off x="1162762"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E1E1B8F6-84A9-B64A-B77B-3209F9B5E342}"/>
              </a:ext>
            </a:extLst>
          </p:cNvPr>
          <p:cNvSpPr>
            <a:spLocks noGrp="1"/>
          </p:cNvSpPr>
          <p:nvPr>
            <p:ph type="sldNum" sz="quarter" idx="4"/>
          </p:nvPr>
        </p:nvSpPr>
        <p:spPr>
          <a:xfrm>
            <a:off x="58419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7482704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p:nvPr>
        </p:nvSpPr>
        <p:spPr>
          <a:xfrm>
            <a:off x="755650" y="755650"/>
            <a:ext cx="5346700" cy="5338763"/>
          </a:xfrm>
        </p:spPr>
        <p:txBody>
          <a:bodyPr/>
          <a:lstStyle/>
          <a:p>
            <a:endParaRPr lang="en-US"/>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7" name="Footer Placeholder 3">
            <a:extLst>
              <a:ext uri="{FF2B5EF4-FFF2-40B4-BE49-F238E27FC236}">
                <a16:creationId xmlns:a16="http://schemas.microsoft.com/office/drawing/2014/main" id="{0C3F087F-F7CC-A146-9321-E21818D13C0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9" name="Slide Number Placeholder 3">
            <a:extLst>
              <a:ext uri="{FF2B5EF4-FFF2-40B4-BE49-F238E27FC236}">
                <a16:creationId xmlns:a16="http://schemas.microsoft.com/office/drawing/2014/main" id="{D50BEE4B-BE06-724F-AE44-95030EFD688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5609794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p:nvPr>
        </p:nvSpPr>
        <p:spPr>
          <a:xfrm>
            <a:off x="6096000" y="0"/>
            <a:ext cx="6096000" cy="6858000"/>
          </a:xfrm>
        </p:spPr>
        <p:txBody>
          <a:bodyPr/>
          <a:lstStyle/>
          <a:p>
            <a:endParaRPr lang="en-US"/>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FD9BAA11-A867-804E-8909-18B511AF47EF}"/>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DD3B1FB4-6818-2C4C-A531-B14BFB5F6DD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215093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4D369BF7-312B-8448-9B76-636A612C2FD4}"/>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92F49C49-915A-0E42-8DA8-194110974986}"/>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781625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3B5419F0-2E30-6E43-A33D-BDE0D02994DE}"/>
              </a:ext>
            </a:extLst>
          </p:cNvPr>
          <p:cNvSpPr>
            <a:spLocks noGrp="1"/>
          </p:cNvSpPr>
          <p:nvPr>
            <p:ph type="ftr" sz="quarter" idx="3"/>
          </p:nvPr>
        </p:nvSpPr>
        <p:spPr>
          <a:xfrm>
            <a:off x="1339850" y="6514977"/>
            <a:ext cx="3792589" cy="365125"/>
          </a:xfrm>
          <a:prstGeom prst="rect">
            <a:avLst/>
          </a:prstGeom>
        </p:spPr>
        <p:txBody>
          <a:bodyPr anchor="ctr"/>
          <a:lstStyle>
            <a:lvl1pPr>
              <a:defRPr b="1" i="0">
                <a:solidFill>
                  <a:schemeClr val="bg1"/>
                </a:solidFill>
                <a:latin typeface="Oracle Sans Semi" panose="020B0503020204020204" pitchFamily="34" charset="0"/>
                <a:cs typeface="Oracle Sans Semi"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60EBCFC1-14BC-4449-8A23-EFA22A781C1B}"/>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b="1" i="0">
                <a:solidFill>
                  <a:schemeClr val="bg1"/>
                </a:solidFill>
                <a:latin typeface="Oracle Sans Semi" panose="020B0503020204020204" pitchFamily="34" charset="0"/>
                <a:cs typeface="Oracle Sans Semi" panose="020B0503020204020204" pitchFamily="34" charset="0"/>
              </a:defRPr>
            </a:lvl1pPr>
          </a:lstStyle>
          <a:p>
            <a:fld id="{D440507A-669E-A943-A4A7-E531D638091A}" type="slidenum">
              <a:rPr lang="en-US" smtClean="0"/>
              <a:pPr/>
              <a:t>‹#›</a:t>
            </a:fld>
            <a:endParaRPr lang="en-US" dirty="0"/>
          </a:p>
        </p:txBody>
      </p:sp>
    </p:spTree>
    <p:extLst>
      <p:ext uri="{BB962C8B-B14F-4D97-AF65-F5344CB8AC3E}">
        <p14:creationId xmlns:p14="http://schemas.microsoft.com/office/powerpoint/2010/main" val="1319752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07258016-6D16-AF47-8779-46E98CAD3BC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E8FDD816-23F5-9247-8316-91752CAF65A2}"/>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72630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E656B5BE-EC38-D14A-952A-6AC20443043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1" name="Slide Number Placeholder 3">
            <a:extLst>
              <a:ext uri="{FF2B5EF4-FFF2-40B4-BE49-F238E27FC236}">
                <a16:creationId xmlns:a16="http://schemas.microsoft.com/office/drawing/2014/main" id="{DDF926DB-BBD3-5D44-BBBE-047718C3CC1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4880885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9AFBAE21-4EEB-9840-BD6E-144A76B02C13}"/>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A1CDC0C5-CBAD-E245-BE85-AD54A8E54ECD}"/>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560701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p:nvPr>
        </p:nvSpPr>
        <p:spPr>
          <a:xfrm>
            <a:off x="755683" y="755352"/>
            <a:ext cx="5347243" cy="5338989"/>
          </a:xfrm>
        </p:spPr>
        <p:txBody>
          <a:bodyPr/>
          <a:lstStyle/>
          <a:p>
            <a:endParaRPr lang="en-US"/>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9426D8EF-1C86-B347-9814-CBDE5223C5B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8E603B2F-5F17-9C4D-B7BA-6225F1194ED7}"/>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103990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11287"/>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11287"/>
            <a:ext cx="979938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837578E0-F359-2D44-8D02-61F0E573B86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21" name="Footer Placeholder 3">
            <a:extLst>
              <a:ext uri="{FF2B5EF4-FFF2-40B4-BE49-F238E27FC236}">
                <a16:creationId xmlns:a16="http://schemas.microsoft.com/office/drawing/2014/main" id="{0F8EFB4C-7B44-884E-949B-ED2A0AA5393F}"/>
              </a:ext>
            </a:extLst>
          </p:cNvPr>
          <p:cNvSpPr>
            <a:spLocks noGrp="1"/>
          </p:cNvSpPr>
          <p:nvPr>
            <p:ph type="ftr" sz="quarter" idx="12"/>
          </p:nvPr>
        </p:nvSpPr>
        <p:spPr>
          <a:xfrm>
            <a:off x="1339850" y="6514977"/>
            <a:ext cx="3792589" cy="365125"/>
          </a:xfrm>
        </p:spPr>
        <p:txBody>
          <a:bodyPr/>
          <a:lstStyle/>
          <a:p>
            <a:r>
              <a:rPr lang="en-US" sz="800"/>
              <a:t>Copyright © 2019, Oracle and/or its affiliates. All rights reserved.|</a:t>
            </a:r>
            <a:endParaRPr lang="en-US" sz="800" dirty="0"/>
          </a:p>
        </p:txBody>
      </p:sp>
      <p:sp>
        <p:nvSpPr>
          <p:cNvPr id="22" name="Slide Number Placeholder 3">
            <a:extLst>
              <a:ext uri="{FF2B5EF4-FFF2-40B4-BE49-F238E27FC236}">
                <a16:creationId xmlns:a16="http://schemas.microsoft.com/office/drawing/2014/main" id="{11F22718-4735-1945-80F9-3CC86E8682C4}"/>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080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2B211917-E67A-E74C-879E-3820F1BAF6B2}"/>
              </a:ext>
            </a:extLst>
          </p:cNvPr>
          <p:cNvSpPr>
            <a:spLocks noGrp="1"/>
          </p:cNvSpPr>
          <p:nvPr>
            <p:ph type="ftr" sz="quarter" idx="3"/>
          </p:nvPr>
        </p:nvSpPr>
        <p:spPr>
          <a:xfrm>
            <a:off x="7202714"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3D39BB13-0924-1A4F-988E-F929A483DD91}"/>
              </a:ext>
            </a:extLst>
          </p:cNvPr>
          <p:cNvSpPr>
            <a:spLocks noGrp="1"/>
          </p:cNvSpPr>
          <p:nvPr>
            <p:ph type="sldNum" sz="quarter" idx="4"/>
          </p:nvPr>
        </p:nvSpPr>
        <p:spPr>
          <a:xfrm>
            <a:off x="6624151"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614880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A2C432CD-51B5-E441-97C5-9292631D616D}"/>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6" name="Slide Number Placeholder 3">
            <a:extLst>
              <a:ext uri="{FF2B5EF4-FFF2-40B4-BE49-F238E27FC236}">
                <a16:creationId xmlns:a16="http://schemas.microsoft.com/office/drawing/2014/main" id="{720D8271-B86C-0042-98E7-5B8FC8789F63}"/>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604772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94943"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3" name="Footer Placeholder 3">
            <a:extLst>
              <a:ext uri="{FF2B5EF4-FFF2-40B4-BE49-F238E27FC236}">
                <a16:creationId xmlns:a16="http://schemas.microsoft.com/office/drawing/2014/main" id="{432CF717-9A3C-2449-BEB0-231565F14A6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5" name="Slide Number Placeholder 3">
            <a:extLst>
              <a:ext uri="{FF2B5EF4-FFF2-40B4-BE49-F238E27FC236}">
                <a16:creationId xmlns:a16="http://schemas.microsoft.com/office/drawing/2014/main" id="{961A0FD7-B27F-7E4B-AA7A-255BCED0093F}"/>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31688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2" name="Footer Placeholder 3">
            <a:extLst>
              <a:ext uri="{FF2B5EF4-FFF2-40B4-BE49-F238E27FC236}">
                <a16:creationId xmlns:a16="http://schemas.microsoft.com/office/drawing/2014/main" id="{24104D1E-CC2A-0840-BC0C-84B208A81CA0}"/>
              </a:ext>
            </a:extLst>
          </p:cNvPr>
          <p:cNvSpPr>
            <a:spLocks noGrp="1"/>
          </p:cNvSpPr>
          <p:nvPr>
            <p:ph type="ftr" sz="quarter" idx="3"/>
          </p:nvPr>
        </p:nvSpPr>
        <p:spPr>
          <a:xfrm>
            <a:off x="1339850"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3" name="Slide Number Placeholder 3">
            <a:extLst>
              <a:ext uri="{FF2B5EF4-FFF2-40B4-BE49-F238E27FC236}">
                <a16:creationId xmlns:a16="http://schemas.microsoft.com/office/drawing/2014/main" id="{F0DE977E-2CE5-7C42-95F1-8EFD80AC55F9}"/>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49816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947CB4-984A-324C-B69F-1BA5128B59B3}"/>
              </a:ext>
            </a:extLst>
          </p:cNvPr>
          <p:cNvGrpSpPr/>
          <p:nvPr userDrawn="1"/>
        </p:nvGrpSpPr>
        <p:grpSpPr>
          <a:xfrm>
            <a:off x="-1" y="1"/>
            <a:ext cx="12192000" cy="7267074"/>
            <a:chOff x="188924" y="182059"/>
            <a:chExt cx="11811484" cy="6557069"/>
          </a:xfrm>
        </p:grpSpPr>
        <p:pic>
          <p:nvPicPr>
            <p:cNvPr id="9" name="Picture 8">
              <a:extLst>
                <a:ext uri="{FF2B5EF4-FFF2-40B4-BE49-F238E27FC236}">
                  <a16:creationId xmlns:a16="http://schemas.microsoft.com/office/drawing/2014/main" id="{36AD2F11-0E63-1C44-A622-BC1C08F6890F}"/>
                </a:ext>
              </a:extLst>
            </p:cNvPr>
            <p:cNvPicPr>
              <a:picLocks noChangeAspect="1"/>
            </p:cNvPicPr>
            <p:nvPr userDrawn="1"/>
          </p:nvPicPr>
          <p:blipFill>
            <a:blip r:embed="rId2">
              <a:alphaModFix amt="10000"/>
              <a:extLst>
                <a:ext uri="{28A0092B-C50C-407E-A947-70E740481C1C}">
                  <a14:useLocalDpi xmlns:a14="http://schemas.microsoft.com/office/drawing/2010/main"/>
                </a:ext>
              </a:extLst>
            </a:blip>
            <a:stretch>
              <a:fillRect/>
            </a:stretch>
          </p:blipFill>
          <p:spPr>
            <a:xfrm>
              <a:off x="188924" y="182059"/>
              <a:ext cx="11657012" cy="6557069"/>
            </a:xfrm>
            <a:prstGeom prst="rect">
              <a:avLst/>
            </a:prstGeom>
          </p:spPr>
        </p:pic>
        <p:sp>
          <p:nvSpPr>
            <p:cNvPr id="10" name="Parallelogram 15">
              <a:extLst>
                <a:ext uri="{FF2B5EF4-FFF2-40B4-BE49-F238E27FC236}">
                  <a16:creationId xmlns:a16="http://schemas.microsoft.com/office/drawing/2014/main" id="{ACDB1AEB-59E6-4746-AB59-2173A2ECDCB0}"/>
                </a:ext>
              </a:extLst>
            </p:cNvPr>
            <p:cNvSpPr/>
            <p:nvPr userDrawn="1"/>
          </p:nvSpPr>
          <p:spPr>
            <a:xfrm rot="10800000">
              <a:off x="9719419" y="2921179"/>
              <a:ext cx="2280989" cy="3482178"/>
            </a:xfrm>
            <a:custGeom>
              <a:avLst/>
              <a:gdLst>
                <a:gd name="connsiteX0" fmla="*/ 0 w 12902030"/>
                <a:gd name="connsiteY0" fmla="*/ 3478508 h 3478508"/>
                <a:gd name="connsiteX1" fmla="*/ 2265135 w 12902030"/>
                <a:gd name="connsiteY1" fmla="*/ 0 h 3478508"/>
                <a:gd name="connsiteX2" fmla="*/ 12902030 w 12902030"/>
                <a:gd name="connsiteY2" fmla="*/ 0 h 3478508"/>
                <a:gd name="connsiteX3" fmla="*/ 10636895 w 12902030"/>
                <a:gd name="connsiteY3" fmla="*/ 3478508 h 3478508"/>
                <a:gd name="connsiteX4" fmla="*/ 0 w 12902030"/>
                <a:gd name="connsiteY4" fmla="*/ 3478508 h 3478508"/>
                <a:gd name="connsiteX0" fmla="*/ 8395937 w 10636895"/>
                <a:gd name="connsiteY0" fmla="*/ 3436945 h 3478508"/>
                <a:gd name="connsiteX1" fmla="*/ 0 w 10636895"/>
                <a:gd name="connsiteY1" fmla="*/ 0 h 3478508"/>
                <a:gd name="connsiteX2" fmla="*/ 10636895 w 10636895"/>
                <a:gd name="connsiteY2" fmla="*/ 0 h 3478508"/>
                <a:gd name="connsiteX3" fmla="*/ 8371760 w 10636895"/>
                <a:gd name="connsiteY3" fmla="*/ 3478508 h 3478508"/>
                <a:gd name="connsiteX4" fmla="*/ 8395937 w 10636895"/>
                <a:gd name="connsiteY4" fmla="*/ 3436945 h 3478508"/>
                <a:gd name="connsiteX0" fmla="*/ 8376887 w 10636895"/>
                <a:gd name="connsiteY0" fmla="*/ 3432183 h 3478508"/>
                <a:gd name="connsiteX1" fmla="*/ 0 w 10636895"/>
                <a:gd name="connsiteY1" fmla="*/ 0 h 3478508"/>
                <a:gd name="connsiteX2" fmla="*/ 10636895 w 10636895"/>
                <a:gd name="connsiteY2" fmla="*/ 0 h 3478508"/>
                <a:gd name="connsiteX3" fmla="*/ 8371760 w 10636895"/>
                <a:gd name="connsiteY3" fmla="*/ 3478508 h 3478508"/>
                <a:gd name="connsiteX4" fmla="*/ 8376887 w 10636895"/>
                <a:gd name="connsiteY4" fmla="*/ 3432183 h 3478508"/>
                <a:gd name="connsiteX0" fmla="*/ 6610 w 2266618"/>
                <a:gd name="connsiteY0" fmla="*/ 3455629 h 3501954"/>
                <a:gd name="connsiteX1" fmla="*/ 0 w 2266618"/>
                <a:gd name="connsiteY1" fmla="*/ 0 h 3501954"/>
                <a:gd name="connsiteX2" fmla="*/ 2266618 w 2266618"/>
                <a:gd name="connsiteY2" fmla="*/ 23446 h 3501954"/>
                <a:gd name="connsiteX3" fmla="*/ 1483 w 2266618"/>
                <a:gd name="connsiteY3" fmla="*/ 3501954 h 3501954"/>
                <a:gd name="connsiteX4" fmla="*/ 6610 w 2266618"/>
                <a:gd name="connsiteY4" fmla="*/ 3455629 h 3501954"/>
                <a:gd name="connsiteX0" fmla="*/ 10342 w 2270350"/>
                <a:gd name="connsiteY0" fmla="*/ 3432183 h 3478508"/>
                <a:gd name="connsiteX1" fmla="*/ 0 w 2270350"/>
                <a:gd name="connsiteY1" fmla="*/ 6412 h 3478508"/>
                <a:gd name="connsiteX2" fmla="*/ 2270350 w 2270350"/>
                <a:gd name="connsiteY2" fmla="*/ 0 h 3478508"/>
                <a:gd name="connsiteX3" fmla="*/ 5215 w 2270350"/>
                <a:gd name="connsiteY3" fmla="*/ 3478508 h 3478508"/>
                <a:gd name="connsiteX4" fmla="*/ 10342 w 2270350"/>
                <a:gd name="connsiteY4" fmla="*/ 3432183 h 3478508"/>
                <a:gd name="connsiteX0" fmla="*/ 5127 w 2265135"/>
                <a:gd name="connsiteY0" fmla="*/ 3432183 h 3478508"/>
                <a:gd name="connsiteX1" fmla="*/ 2250 w 2265135"/>
                <a:gd name="connsiteY1" fmla="*/ 2680 h 3478508"/>
                <a:gd name="connsiteX2" fmla="*/ 2265135 w 2265135"/>
                <a:gd name="connsiteY2" fmla="*/ 0 h 3478508"/>
                <a:gd name="connsiteX3" fmla="*/ 0 w 2265135"/>
                <a:gd name="connsiteY3" fmla="*/ 3478508 h 3478508"/>
                <a:gd name="connsiteX4" fmla="*/ 5127 w 2265135"/>
                <a:gd name="connsiteY4" fmla="*/ 3432183 h 3478508"/>
                <a:gd name="connsiteX0" fmla="*/ 17806 w 2277814"/>
                <a:gd name="connsiteY0" fmla="*/ 3432183 h 3478508"/>
                <a:gd name="connsiteX1" fmla="*/ 0 w 2277814"/>
                <a:gd name="connsiteY1" fmla="*/ 2680 h 3478508"/>
                <a:gd name="connsiteX2" fmla="*/ 2277814 w 2277814"/>
                <a:gd name="connsiteY2" fmla="*/ 0 h 3478508"/>
                <a:gd name="connsiteX3" fmla="*/ 12679 w 2277814"/>
                <a:gd name="connsiteY3" fmla="*/ 3478508 h 3478508"/>
                <a:gd name="connsiteX4" fmla="*/ 17806 w 2277814"/>
                <a:gd name="connsiteY4" fmla="*/ 3432183 h 3478508"/>
                <a:gd name="connsiteX0" fmla="*/ 24156 w 2284164"/>
                <a:gd name="connsiteY0" fmla="*/ 3432183 h 3478508"/>
                <a:gd name="connsiteX1" fmla="*/ 0 w 2284164"/>
                <a:gd name="connsiteY1" fmla="*/ 2680 h 3478508"/>
                <a:gd name="connsiteX2" fmla="*/ 2284164 w 2284164"/>
                <a:gd name="connsiteY2" fmla="*/ 0 h 3478508"/>
                <a:gd name="connsiteX3" fmla="*/ 19029 w 2284164"/>
                <a:gd name="connsiteY3" fmla="*/ 3478508 h 3478508"/>
                <a:gd name="connsiteX4" fmla="*/ 24156 w 2284164"/>
                <a:gd name="connsiteY4" fmla="*/ 3432183 h 3478508"/>
                <a:gd name="connsiteX0" fmla="*/ 20981 w 2280989"/>
                <a:gd name="connsiteY0" fmla="*/ 3435853 h 3482178"/>
                <a:gd name="connsiteX1" fmla="*/ 0 w 2280989"/>
                <a:gd name="connsiteY1" fmla="*/ 0 h 3482178"/>
                <a:gd name="connsiteX2" fmla="*/ 2280989 w 2280989"/>
                <a:gd name="connsiteY2" fmla="*/ 3670 h 3482178"/>
                <a:gd name="connsiteX3" fmla="*/ 15854 w 2280989"/>
                <a:gd name="connsiteY3" fmla="*/ 3482178 h 3482178"/>
                <a:gd name="connsiteX4" fmla="*/ 20981 w 2280989"/>
                <a:gd name="connsiteY4" fmla="*/ 3435853 h 3482178"/>
                <a:gd name="connsiteX0" fmla="*/ 1931 w 2280989"/>
                <a:gd name="connsiteY0" fmla="*/ 3477128 h 3482178"/>
                <a:gd name="connsiteX1" fmla="*/ 0 w 2280989"/>
                <a:gd name="connsiteY1" fmla="*/ 0 h 3482178"/>
                <a:gd name="connsiteX2" fmla="*/ 2280989 w 2280989"/>
                <a:gd name="connsiteY2" fmla="*/ 3670 h 3482178"/>
                <a:gd name="connsiteX3" fmla="*/ 15854 w 2280989"/>
                <a:gd name="connsiteY3" fmla="*/ 3482178 h 3482178"/>
                <a:gd name="connsiteX4" fmla="*/ 1931 w 2280989"/>
                <a:gd name="connsiteY4" fmla="*/ 3477128 h 348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989" h="3482178">
                  <a:moveTo>
                    <a:pt x="1931" y="3477128"/>
                  </a:moveTo>
                  <a:cubicBezTo>
                    <a:pt x="-272" y="2325252"/>
                    <a:pt x="2203" y="1151876"/>
                    <a:pt x="0" y="0"/>
                  </a:cubicBezTo>
                  <a:lnTo>
                    <a:pt x="2280989" y="3670"/>
                  </a:lnTo>
                  <a:lnTo>
                    <a:pt x="15854" y="3482178"/>
                  </a:lnTo>
                  <a:lnTo>
                    <a:pt x="1931" y="3477128"/>
                  </a:lnTo>
                  <a:close/>
                </a:path>
              </a:pathLst>
            </a:custGeom>
            <a:gradFill>
              <a:gsLst>
                <a:gs pos="0">
                  <a:srgbClr val="00758F">
                    <a:alpha val="10000"/>
                  </a:srgbClr>
                </a:gs>
                <a:gs pos="100000">
                  <a:srgbClr val="F80000">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2799"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7" name="Picture 16" descr="Oracle logo in white on red staging background" title="Oracle red badge logo">
            <a:extLst>
              <a:ext uri="{FF2B5EF4-FFF2-40B4-BE49-F238E27FC236}">
                <a16:creationId xmlns:a16="http://schemas.microsoft.com/office/drawing/2014/main" id="{B9306596-D181-294C-A80A-40720F1C0269}"/>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6" name="Slide Number Placeholder 5"/>
          <p:cNvSpPr>
            <a:spLocks noGrp="1"/>
          </p:cNvSpPr>
          <p:nvPr>
            <p:ph type="sldNum" sz="quarter" idx="12"/>
          </p:nvPr>
        </p:nvSpPr>
        <p:spPr/>
        <p:txBody>
          <a:bodyPr/>
          <a:lstStyle/>
          <a:p>
            <a:pPr algn="r">
              <a:defRPr/>
            </a:pPr>
            <a:fld id="{C51EAA63-D034-42AE-91FA-B13B9518C7BE}" type="slidenum">
              <a:rPr lang="en-US" sz="850" smtClean="0">
                <a:solidFill>
                  <a:srgbClr val="4E5052"/>
                </a:solidFill>
                <a:latin typeface="Univers LT Std 55 Roman" panose="020B0603020202020204" pitchFamily="34" charset="77"/>
                <a:cs typeface="+mn-cs"/>
              </a:rPr>
              <a:pPr algn="r">
                <a:defRPr/>
              </a:pPr>
              <a:t>‹#›</a:t>
            </a:fld>
            <a:endParaRPr lang="en-US" sz="850">
              <a:solidFill>
                <a:srgbClr val="4E5052"/>
              </a:solidFill>
              <a:latin typeface="Univers LT Std 55 Roman" panose="020B0603020202020204" pitchFamily="34" charset="77"/>
              <a:cs typeface="+mn-cs"/>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18" name="Footer Placeholder 16">
            <a:extLst>
              <a:ext uri="{FF2B5EF4-FFF2-40B4-BE49-F238E27FC236}">
                <a16:creationId xmlns:a16="http://schemas.microsoft.com/office/drawing/2014/main" id="{ED104454-5EDB-D94F-B309-09DEB0533BB0}"/>
              </a:ext>
            </a:extLst>
          </p:cNvPr>
          <p:cNvSpPr>
            <a:spLocks noGrp="1"/>
          </p:cNvSpPr>
          <p:nvPr>
            <p:ph type="ftr" sz="quarter" idx="15"/>
          </p:nvPr>
        </p:nvSpPr>
        <p:spPr>
          <a:xfrm>
            <a:off x="3009027" y="6556248"/>
            <a:ext cx="8232396" cy="182880"/>
          </a:xfrm>
        </p:spPr>
        <p:txBody>
          <a:bodyPr/>
          <a:lstStyle>
            <a:lvl1pPr>
              <a:defRPr>
                <a:solidFill>
                  <a:srgbClr val="4E5052"/>
                </a:solidFill>
              </a:defRPr>
            </a:lvl1pPr>
          </a:lstStyle>
          <a:p>
            <a:pPr algn="r">
              <a:defRPr/>
            </a:pPr>
            <a:r>
              <a:rPr lang="en-US" sz="850">
                <a:latin typeface="Univers LT Std 55 Roman" panose="020B0603020202020204" pitchFamily="34" charset="77"/>
                <a:cs typeface="+mn-cs"/>
              </a:rPr>
              <a:t>Copyright © 2019, Oracle and/or its affiliates. All rights reserved.|</a:t>
            </a:r>
            <a:endParaRPr lang="en-US" sz="850" dirty="0">
              <a:latin typeface="Univers LT Std 55 Roman" panose="020B0603020202020204" pitchFamily="34" charset="77"/>
              <a:cs typeface="+mn-cs"/>
            </a:endParaRPr>
          </a:p>
        </p:txBody>
      </p:sp>
    </p:spTree>
    <p:extLst>
      <p:ext uri="{BB962C8B-B14F-4D97-AF65-F5344CB8AC3E}">
        <p14:creationId xmlns:p14="http://schemas.microsoft.com/office/powerpoint/2010/main" val="388391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32_Title Page_Red/Blue">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C3D8C8-6391-4E2E-90B0-9FAFDCAF4A0F}"/>
              </a:ext>
            </a:extLst>
          </p:cNvPr>
          <p:cNvSpPr/>
          <p:nvPr userDrawn="1"/>
        </p:nvSpPr>
        <p:spPr>
          <a:xfrm>
            <a:off x="1" y="0"/>
            <a:ext cx="12192000" cy="6858000"/>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1" name="Picture 10">
            <a:extLst>
              <a:ext uri="{FF2B5EF4-FFF2-40B4-BE49-F238E27FC236}">
                <a16:creationId xmlns:a16="http://schemas.microsoft.com/office/drawing/2014/main" id="{884EC302-A8CB-6944-8E4A-1208AA364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728202" cy="6858000"/>
          </a:xfrm>
          <a:prstGeom prst="rect">
            <a:avLst/>
          </a:prstGeom>
        </p:spPr>
      </p:pic>
      <p:sp>
        <p:nvSpPr>
          <p:cNvPr id="14" name="Slide Number Placeholder 5"/>
          <p:cNvSpPr>
            <a:spLocks noGrp="1"/>
          </p:cNvSpPr>
          <p:nvPr userDrawn="1">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9028" y="6556248"/>
            <a:ext cx="8232396" cy="182880"/>
          </a:xfrm>
        </p:spPr>
        <p:txBody>
          <a:bodyPr/>
          <a:lstStyle>
            <a:lvl1pPr>
              <a:defRPr>
                <a:solidFill>
                  <a:schemeClr val="tx1"/>
                </a:solidFill>
              </a:defRPr>
            </a:lvl1pPr>
          </a:lstStyle>
          <a:p>
            <a:r>
              <a:rPr lang="en-US"/>
              <a:t>Copyright © 2019, Oracle and/or its affiliates. All rights reserved.|</a:t>
            </a:r>
            <a:endParaRPr lang="en-US" dirty="0"/>
          </a:p>
        </p:txBody>
      </p:sp>
      <p:sp>
        <p:nvSpPr>
          <p:cNvPr id="16" name="Text Placeholder 11">
            <a:extLst>
              <a:ext uri="{FF2B5EF4-FFF2-40B4-BE49-F238E27FC236}">
                <a16:creationId xmlns:a16="http://schemas.microsoft.com/office/drawing/2014/main" id="{406AF51B-3909-2240-A3B4-A3E714163FB5}"/>
              </a:ext>
            </a:extLst>
          </p:cNvPr>
          <p:cNvSpPr>
            <a:spLocks noGrp="1"/>
          </p:cNvSpPr>
          <p:nvPr>
            <p:ph type="body" sz="quarter" idx="15"/>
          </p:nvPr>
        </p:nvSpPr>
        <p:spPr>
          <a:xfrm>
            <a:off x="531953" y="1677432"/>
            <a:ext cx="11128096" cy="4381213"/>
          </a:xfrm>
          <a:prstGeom prst="rect">
            <a:avLst/>
          </a:prstGeom>
        </p:spPr>
        <p:txBody>
          <a:bodyPr/>
          <a:lstStyle>
            <a:lvl1pPr>
              <a:defRPr sz="2400">
                <a:solidFill>
                  <a:srgbClr val="FFFFFF"/>
                </a:solidFill>
              </a:defRPr>
            </a:lvl1pPr>
            <a:lvl2pPr>
              <a:defRPr sz="2000">
                <a:solidFill>
                  <a:srgbClr val="FFFFFF"/>
                </a:solidFill>
              </a:defRPr>
            </a:lvl2pPr>
            <a:lvl3pPr>
              <a:buClr>
                <a:schemeClr val="tx1"/>
              </a:buClr>
              <a:defRPr sz="2000">
                <a:solidFill>
                  <a:srgbClr val="FFFFFF"/>
                </a:solidFill>
              </a:defRPr>
            </a:lvl3pPr>
            <a:lvl4pPr>
              <a:buClr>
                <a:schemeClr val="tx1"/>
              </a:buClr>
              <a:defRPr sz="1800">
                <a:solidFill>
                  <a:srgbClr val="FFFFFF"/>
                </a:solidFill>
              </a:defRPr>
            </a:lvl4pPr>
            <a:lvl5pPr>
              <a:buClr>
                <a:schemeClr val="tx1"/>
              </a:buClr>
              <a:defRPr sz="1600">
                <a:solidFill>
                  <a:srgbClr val="FFFFF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FFFFFF"/>
                </a:solidFill>
              </a:defRPr>
            </a:lvl1pPr>
          </a:lstStyle>
          <a:p>
            <a:endParaRPr dirty="0"/>
          </a:p>
        </p:txBody>
      </p:sp>
      <p:pic>
        <p:nvPicPr>
          <p:cNvPr id="10" name="Picture 9" descr="Oracle logo in white on red staging background" title="Oracle red badge logo">
            <a:extLst>
              <a:ext uri="{FF2B5EF4-FFF2-40B4-BE49-F238E27FC236}">
                <a16:creationId xmlns:a16="http://schemas.microsoft.com/office/drawing/2014/main" id="{B06FD9FA-C410-5C40-B407-41026F342E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651938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33_Title Page_Red/Blue">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C3D8C8-6391-4E2E-90B0-9FAFDCAF4A0F}"/>
              </a:ext>
            </a:extLst>
          </p:cNvPr>
          <p:cNvSpPr/>
          <p:nvPr userDrawn="1"/>
        </p:nvSpPr>
        <p:spPr>
          <a:xfrm>
            <a:off x="1" y="0"/>
            <a:ext cx="12192000" cy="6858000"/>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1" name="Picture 10">
            <a:extLst>
              <a:ext uri="{FF2B5EF4-FFF2-40B4-BE49-F238E27FC236}">
                <a16:creationId xmlns:a16="http://schemas.microsoft.com/office/drawing/2014/main" id="{884EC302-A8CB-6944-8E4A-1208AA364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728202" cy="6858000"/>
          </a:xfrm>
          <a:prstGeom prst="rect">
            <a:avLst/>
          </a:prstGeom>
        </p:spPr>
      </p:pic>
      <p:sp>
        <p:nvSpPr>
          <p:cNvPr id="14" name="Slide Number Placeholder 5"/>
          <p:cNvSpPr>
            <a:spLocks noGrp="1"/>
          </p:cNvSpPr>
          <p:nvPr userDrawn="1">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5" name="Footer Placeholder 4">
            <a:extLst>
              <a:ext uri="{FF2B5EF4-FFF2-40B4-BE49-F238E27FC236}">
                <a16:creationId xmlns:a16="http://schemas.microsoft.com/office/drawing/2014/main" id="{A5044E0F-C32C-AC43-9E4C-6E285C1431FE}"/>
              </a:ext>
            </a:extLst>
          </p:cNvPr>
          <p:cNvSpPr>
            <a:spLocks noGrp="1"/>
          </p:cNvSpPr>
          <p:nvPr>
            <p:ph type="ftr" sz="quarter" idx="14"/>
          </p:nvPr>
        </p:nvSpPr>
        <p:spPr>
          <a:xfrm>
            <a:off x="3009028" y="6556248"/>
            <a:ext cx="8232396" cy="182880"/>
          </a:xfrm>
        </p:spPr>
        <p:txBody>
          <a:bodyPr/>
          <a:lstStyle>
            <a:lvl1pPr>
              <a:defRPr>
                <a:solidFill>
                  <a:schemeClr val="tx1"/>
                </a:solidFill>
              </a:defRPr>
            </a:lvl1pPr>
          </a:lstStyle>
          <a:p>
            <a:r>
              <a:rPr lang="en-US"/>
              <a:t>Copyright © 2019, Oracle and/or its affiliates. All rights reserved.|</a:t>
            </a:r>
            <a:endParaRPr lang="en-US" dirty="0"/>
          </a:p>
        </p:txBody>
      </p:sp>
      <p:sp>
        <p:nvSpPr>
          <p:cNvPr id="16" name="Text Placeholder 11">
            <a:extLst>
              <a:ext uri="{FF2B5EF4-FFF2-40B4-BE49-F238E27FC236}">
                <a16:creationId xmlns:a16="http://schemas.microsoft.com/office/drawing/2014/main" id="{406AF51B-3909-2240-A3B4-A3E714163FB5}"/>
              </a:ext>
            </a:extLst>
          </p:cNvPr>
          <p:cNvSpPr>
            <a:spLocks noGrp="1"/>
          </p:cNvSpPr>
          <p:nvPr>
            <p:ph type="body" sz="quarter" idx="15"/>
          </p:nvPr>
        </p:nvSpPr>
        <p:spPr>
          <a:xfrm>
            <a:off x="531953" y="2145460"/>
            <a:ext cx="11128096" cy="3913186"/>
          </a:xfrm>
          <a:prstGeom prst="rect">
            <a:avLst/>
          </a:prstGeom>
        </p:spPr>
        <p:txBody>
          <a:bodyPr/>
          <a:lstStyle>
            <a:lvl1pPr>
              <a:defRPr sz="2400">
                <a:solidFill>
                  <a:srgbClr val="FFFFFF"/>
                </a:solidFill>
              </a:defRPr>
            </a:lvl1pPr>
            <a:lvl2pPr>
              <a:defRPr sz="2000">
                <a:solidFill>
                  <a:srgbClr val="FFFFFF"/>
                </a:solidFill>
              </a:defRPr>
            </a:lvl2pPr>
            <a:lvl3pPr>
              <a:buClr>
                <a:schemeClr val="tx1"/>
              </a:buClr>
              <a:defRPr sz="2000">
                <a:solidFill>
                  <a:srgbClr val="FFFFFF"/>
                </a:solidFill>
              </a:defRPr>
            </a:lvl3pPr>
            <a:lvl4pPr>
              <a:buClr>
                <a:schemeClr val="tx1"/>
              </a:buClr>
              <a:defRPr sz="1800">
                <a:solidFill>
                  <a:srgbClr val="FFFFFF"/>
                </a:solidFill>
              </a:defRPr>
            </a:lvl4pPr>
            <a:lvl5pPr>
              <a:buClr>
                <a:schemeClr val="tx1"/>
              </a:buClr>
              <a:defRPr sz="1600">
                <a:solidFill>
                  <a:srgbClr val="FFFFF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FFFFFF"/>
                </a:solidFill>
              </a:defRPr>
            </a:lvl1pPr>
          </a:lstStyle>
          <a:p>
            <a:endParaRPr dirty="0"/>
          </a:p>
        </p:txBody>
      </p:sp>
      <p:sp>
        <p:nvSpPr>
          <p:cNvPr id="10" name="Text Placeholder 16">
            <a:extLst>
              <a:ext uri="{FF2B5EF4-FFF2-40B4-BE49-F238E27FC236}">
                <a16:creationId xmlns:a16="http://schemas.microsoft.com/office/drawing/2014/main" id="{454D2FD8-829A-D74C-B185-1E2D29D49DA0}"/>
              </a:ext>
            </a:extLst>
          </p:cNvPr>
          <p:cNvSpPr>
            <a:spLocks noGrp="1"/>
          </p:cNvSpPr>
          <p:nvPr>
            <p:ph type="body" sz="quarter" idx="16"/>
          </p:nvPr>
        </p:nvSpPr>
        <p:spPr>
          <a:xfrm>
            <a:off x="530362" y="1616076"/>
            <a:ext cx="11129687" cy="350947"/>
          </a:xfrm>
        </p:spPr>
        <p:txBody>
          <a:bodyPr lIns="0" tIns="0" rIns="0" bIns="0" anchor="t"/>
          <a:lstStyle>
            <a:lvl1pPr marL="0" indent="0">
              <a:buNone/>
              <a:defRPr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pic>
        <p:nvPicPr>
          <p:cNvPr id="13" name="Picture 12" descr="Oracle logo in white on red staging background" title="Oracle red badge logo">
            <a:extLst>
              <a:ext uri="{FF2B5EF4-FFF2-40B4-BE49-F238E27FC236}">
                <a16:creationId xmlns:a16="http://schemas.microsoft.com/office/drawing/2014/main" id="{B06FD9FA-C410-5C40-B407-41026F342E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860674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Green">
    <p:bg>
      <p:bgPr>
        <a:solidFill>
          <a:srgbClr val="2ECA8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E47D-CAF0-7642-9DAA-448C1874CC0E}"/>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1CE6FEAE-4C1D-9E47-8CED-5AB6D534BF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4C62569C-77C9-C344-BB72-7B3053451F3C}"/>
              </a:ext>
            </a:extLst>
          </p:cNvPr>
          <p:cNvSpPr>
            <a:spLocks noGrp="1"/>
          </p:cNvSpPr>
          <p:nvPr>
            <p:ph type="sldNum" sz="quarter" idx="12"/>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7" name="pptbg.pdf" descr="pptbg.pdf">
            <a:extLst>
              <a:ext uri="{FF2B5EF4-FFF2-40B4-BE49-F238E27FC236}">
                <a16:creationId xmlns:a16="http://schemas.microsoft.com/office/drawing/2014/main" id="{DE031171-FCE2-C345-ADD7-249A02A176DD}"/>
              </a:ext>
            </a:extLst>
          </p:cNvPr>
          <p:cNvPicPr>
            <a:picLocks noChangeAspect="1"/>
          </p:cNvPicPr>
          <p:nvPr userDrawn="1"/>
        </p:nvPicPr>
        <p:blipFill>
          <a:blip r:embed="rId2">
            <a:alphaModFix amt="24521"/>
          </a:blip>
          <a:srcRect l="35911" r="35911"/>
          <a:stretch>
            <a:fillRect/>
          </a:stretch>
        </p:blipFill>
        <p:spPr>
          <a:xfrm>
            <a:off x="8929688" y="192087"/>
            <a:ext cx="3167951" cy="6230166"/>
          </a:xfrm>
          <a:prstGeom prst="rect">
            <a:avLst/>
          </a:prstGeom>
          <a:ln w="12700">
            <a:miter lim="400000"/>
          </a:ln>
        </p:spPr>
      </p:pic>
      <p:pic>
        <p:nvPicPr>
          <p:cNvPr id="10" name="oracle-logo-white.pdf" descr="oracle-logo-white.pdf">
            <a:extLst>
              <a:ext uri="{FF2B5EF4-FFF2-40B4-BE49-F238E27FC236}">
                <a16:creationId xmlns:a16="http://schemas.microsoft.com/office/drawing/2014/main" id="{F57EB6A8-AE20-5A4D-974F-98D92C251C4A}"/>
              </a:ext>
            </a:extLst>
          </p:cNvPr>
          <p:cNvPicPr>
            <a:picLocks noChangeAspect="1"/>
          </p:cNvPicPr>
          <p:nvPr userDrawn="1"/>
        </p:nvPicPr>
        <p:blipFill>
          <a:blip r:embed="rId3"/>
          <a:stretch>
            <a:fillRect/>
          </a:stretch>
        </p:blipFill>
        <p:spPr>
          <a:xfrm>
            <a:off x="94361" y="6635159"/>
            <a:ext cx="1031081" cy="128886"/>
          </a:xfrm>
          <a:prstGeom prst="rect">
            <a:avLst/>
          </a:prstGeom>
          <a:ln w="12700">
            <a:miter lim="400000"/>
          </a:ln>
        </p:spPr>
      </p:pic>
    </p:spTree>
    <p:extLst>
      <p:ext uri="{BB962C8B-B14F-4D97-AF65-F5344CB8AC3E}">
        <p14:creationId xmlns:p14="http://schemas.microsoft.com/office/powerpoint/2010/main" val="14515691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Blank Green">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0E5AB4EA-4401-114B-80F4-9B2A4E7BC27F}"/>
              </a:ext>
            </a:extLst>
          </p:cNvPr>
          <p:cNvSpPr/>
          <p:nvPr userDrawn="1"/>
        </p:nvSpPr>
        <p:spPr>
          <a:xfrm>
            <a:off x="1" y="-7598"/>
            <a:ext cx="12192000" cy="1105646"/>
          </a:xfrm>
          <a:prstGeom prst="rect">
            <a:avLst/>
          </a:prstGeom>
          <a:solidFill>
            <a:srgbClr val="2ECA80"/>
          </a:solidFill>
          <a:ln w="12700">
            <a:miter lim="400000"/>
          </a:ln>
        </p:spPr>
        <p:txBody>
          <a:bodyPr lIns="50800" tIns="50800" rIns="50800" bIns="50800" anchor="ctr"/>
          <a:lstStyle/>
          <a:p>
            <a:pPr>
              <a:defRPr sz="3200"/>
            </a:pPr>
            <a:endParaRPr/>
          </a:p>
        </p:txBody>
      </p:sp>
      <p:sp>
        <p:nvSpPr>
          <p:cNvPr id="2" name="Title 1">
            <a:extLst>
              <a:ext uri="{FF2B5EF4-FFF2-40B4-BE49-F238E27FC236}">
                <a16:creationId xmlns:a16="http://schemas.microsoft.com/office/drawing/2014/main" id="{B4383285-BDF4-5248-BA9A-A62CD538A1D8}"/>
              </a:ext>
            </a:extLst>
          </p:cNvPr>
          <p:cNvSpPr>
            <a:spLocks noGrp="1"/>
          </p:cNvSpPr>
          <p:nvPr>
            <p:ph type="title"/>
          </p:nvPr>
        </p:nvSpPr>
        <p:spPr>
          <a:xfrm>
            <a:off x="296092" y="190722"/>
            <a:ext cx="8891452" cy="789086"/>
          </a:xfrm>
        </p:spPr>
        <p:txBody>
          <a:bodyPr/>
          <a:lstStyle>
            <a:lvl1pPr>
              <a:defRPr>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D0DBA33-99FE-DF44-8B5D-977B61280C89}"/>
              </a:ext>
            </a:extLst>
          </p:cNvPr>
          <p:cNvSpPr>
            <a:spLocks noGrp="1"/>
          </p:cNvSpPr>
          <p:nvPr>
            <p:ph type="sldNum" sz="quarter" idx="12"/>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7" name="oracle-logo.pdf" descr="oracle-logo.pdf">
            <a:extLst>
              <a:ext uri="{FF2B5EF4-FFF2-40B4-BE49-F238E27FC236}">
                <a16:creationId xmlns:a16="http://schemas.microsoft.com/office/drawing/2014/main" id="{D5423557-E824-034A-BCAE-3B4560DE45E6}"/>
              </a:ext>
            </a:extLst>
          </p:cNvPr>
          <p:cNvPicPr>
            <a:picLocks noChangeAspect="1"/>
          </p:cNvPicPr>
          <p:nvPr userDrawn="1"/>
        </p:nvPicPr>
        <p:blipFill>
          <a:blip r:embed="rId2"/>
          <a:stretch>
            <a:fillRect/>
          </a:stretch>
        </p:blipFill>
        <p:spPr>
          <a:xfrm>
            <a:off x="94361" y="6651683"/>
            <a:ext cx="1031081" cy="128886"/>
          </a:xfrm>
          <a:prstGeom prst="rect">
            <a:avLst/>
          </a:prstGeom>
          <a:ln w="12700">
            <a:miter lim="400000"/>
          </a:ln>
        </p:spPr>
      </p:pic>
      <p:pic>
        <p:nvPicPr>
          <p:cNvPr id="8" name="pptbg.pdf" descr="pptbg.pdf">
            <a:extLst>
              <a:ext uri="{FF2B5EF4-FFF2-40B4-BE49-F238E27FC236}">
                <a16:creationId xmlns:a16="http://schemas.microsoft.com/office/drawing/2014/main" id="{8BDE2F66-565E-DF4B-99A5-BE4A8941604C}"/>
              </a:ext>
            </a:extLst>
          </p:cNvPr>
          <p:cNvPicPr>
            <a:picLocks noChangeAspect="1"/>
          </p:cNvPicPr>
          <p:nvPr userDrawn="1"/>
        </p:nvPicPr>
        <p:blipFill>
          <a:blip r:embed="rId3">
            <a:alphaModFix amt="24521"/>
          </a:blip>
          <a:srcRect r="49836" b="65499"/>
          <a:stretch>
            <a:fillRect/>
          </a:stretch>
        </p:blipFill>
        <p:spPr>
          <a:xfrm>
            <a:off x="9457509" y="91290"/>
            <a:ext cx="2573020" cy="980630"/>
          </a:xfrm>
          <a:prstGeom prst="rect">
            <a:avLst/>
          </a:prstGeom>
          <a:ln w="12700">
            <a:miter lim="400000"/>
          </a:ln>
        </p:spPr>
      </p:pic>
    </p:spTree>
    <p:extLst>
      <p:ext uri="{BB962C8B-B14F-4D97-AF65-F5344CB8AC3E}">
        <p14:creationId xmlns:p14="http://schemas.microsoft.com/office/powerpoint/2010/main" val="2344836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Blank Blue">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0E5AB4EA-4401-114B-80F4-9B2A4E7BC27F}"/>
              </a:ext>
            </a:extLst>
          </p:cNvPr>
          <p:cNvSpPr/>
          <p:nvPr userDrawn="1"/>
        </p:nvSpPr>
        <p:spPr>
          <a:xfrm>
            <a:off x="1" y="1111"/>
            <a:ext cx="12192000" cy="1105646"/>
          </a:xfrm>
          <a:prstGeom prst="rect">
            <a:avLst/>
          </a:prstGeom>
          <a:solidFill>
            <a:srgbClr val="50A5E9"/>
          </a:solidFill>
          <a:ln w="12700">
            <a:miter lim="400000"/>
          </a:ln>
        </p:spPr>
        <p:txBody>
          <a:bodyPr lIns="50800" tIns="50800" rIns="50800" bIns="50800" anchor="ctr"/>
          <a:lstStyle/>
          <a:p>
            <a:pPr>
              <a:defRPr sz="3200"/>
            </a:pPr>
            <a:endParaRPr/>
          </a:p>
        </p:txBody>
      </p:sp>
      <p:sp>
        <p:nvSpPr>
          <p:cNvPr id="2" name="Title 1">
            <a:extLst>
              <a:ext uri="{FF2B5EF4-FFF2-40B4-BE49-F238E27FC236}">
                <a16:creationId xmlns:a16="http://schemas.microsoft.com/office/drawing/2014/main" id="{B4383285-BDF4-5248-BA9A-A62CD538A1D8}"/>
              </a:ext>
            </a:extLst>
          </p:cNvPr>
          <p:cNvSpPr>
            <a:spLocks noGrp="1"/>
          </p:cNvSpPr>
          <p:nvPr>
            <p:ph type="title"/>
          </p:nvPr>
        </p:nvSpPr>
        <p:spPr>
          <a:xfrm>
            <a:off x="296092" y="190722"/>
            <a:ext cx="8891452" cy="789086"/>
          </a:xfrm>
        </p:spPr>
        <p:txBody>
          <a:bodyPr/>
          <a:lstStyle>
            <a:lvl1pPr>
              <a:defRPr>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2D0DBA33-99FE-DF44-8B5D-977B61280C89}"/>
              </a:ext>
            </a:extLst>
          </p:cNvPr>
          <p:cNvSpPr>
            <a:spLocks noGrp="1"/>
          </p:cNvSpPr>
          <p:nvPr>
            <p:ph type="sldNum" sz="quarter" idx="12"/>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7" name="oracle-logo.pdf" descr="oracle-logo.pdf">
            <a:extLst>
              <a:ext uri="{FF2B5EF4-FFF2-40B4-BE49-F238E27FC236}">
                <a16:creationId xmlns:a16="http://schemas.microsoft.com/office/drawing/2014/main" id="{D5423557-E824-034A-BCAE-3B4560DE45E6}"/>
              </a:ext>
            </a:extLst>
          </p:cNvPr>
          <p:cNvPicPr>
            <a:picLocks noChangeAspect="1"/>
          </p:cNvPicPr>
          <p:nvPr userDrawn="1"/>
        </p:nvPicPr>
        <p:blipFill>
          <a:blip r:embed="rId2"/>
          <a:stretch>
            <a:fillRect/>
          </a:stretch>
        </p:blipFill>
        <p:spPr>
          <a:xfrm>
            <a:off x="94361" y="6651683"/>
            <a:ext cx="1031081" cy="128886"/>
          </a:xfrm>
          <a:prstGeom prst="rect">
            <a:avLst/>
          </a:prstGeom>
          <a:ln w="12700">
            <a:miter lim="400000"/>
          </a:ln>
        </p:spPr>
      </p:pic>
      <p:pic>
        <p:nvPicPr>
          <p:cNvPr id="8" name="pptbg.pdf" descr="pptbg.pdf">
            <a:extLst>
              <a:ext uri="{FF2B5EF4-FFF2-40B4-BE49-F238E27FC236}">
                <a16:creationId xmlns:a16="http://schemas.microsoft.com/office/drawing/2014/main" id="{8BDE2F66-565E-DF4B-99A5-BE4A8941604C}"/>
              </a:ext>
            </a:extLst>
          </p:cNvPr>
          <p:cNvPicPr>
            <a:picLocks noChangeAspect="1"/>
          </p:cNvPicPr>
          <p:nvPr userDrawn="1"/>
        </p:nvPicPr>
        <p:blipFill>
          <a:blip r:embed="rId3">
            <a:alphaModFix amt="24521"/>
          </a:blip>
          <a:srcRect r="49836" b="65499"/>
          <a:stretch>
            <a:fillRect/>
          </a:stretch>
        </p:blipFill>
        <p:spPr>
          <a:xfrm>
            <a:off x="9466218" y="91290"/>
            <a:ext cx="2573020" cy="980630"/>
          </a:xfrm>
          <a:prstGeom prst="rect">
            <a:avLst/>
          </a:prstGeom>
          <a:ln w="12700">
            <a:miter lim="400000"/>
          </a:ln>
        </p:spPr>
      </p:pic>
    </p:spTree>
    <p:extLst>
      <p:ext uri="{BB962C8B-B14F-4D97-AF65-F5344CB8AC3E}">
        <p14:creationId xmlns:p14="http://schemas.microsoft.com/office/powerpoint/2010/main" val="2392565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0688529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508119-8D4B-BD4E-B363-09403E2D5A92}"/>
              </a:ext>
            </a:extLst>
          </p:cNvPr>
          <p:cNvPicPr>
            <a:picLocks noChangeAspect="1" noChangeArrowheads="1"/>
          </p:cNvPicPr>
          <p:nvPr userDrawn="1"/>
        </p:nvPicPr>
        <p:blipFill>
          <a:blip r:embed="rId2" cstate="print"/>
          <a:srcRect/>
          <a:stretch>
            <a:fillRect/>
          </a:stretch>
        </p:blipFill>
        <p:spPr bwMode="auto">
          <a:xfrm>
            <a:off x="463416" y="102870"/>
            <a:ext cx="11265169" cy="6464091"/>
          </a:xfrm>
          <a:prstGeom prst="rect">
            <a:avLst/>
          </a:prstGeom>
          <a:noFill/>
          <a:ln w="9525">
            <a:noFill/>
            <a:round/>
            <a:headEnd/>
            <a:tailEnd/>
          </a:ln>
        </p:spPr>
      </p:pic>
      <p:sp>
        <p:nvSpPr>
          <p:cNvPr id="3" name="Slide Number Placeholder 2">
            <a:extLst>
              <a:ext uri="{FF2B5EF4-FFF2-40B4-BE49-F238E27FC236}">
                <a16:creationId xmlns:a16="http://schemas.microsoft.com/office/drawing/2014/main" id="{9DF53665-E7E3-A24F-813D-E24B5ABB37DB}"/>
              </a:ext>
            </a:extLst>
          </p:cNvPr>
          <p:cNvSpPr>
            <a:spLocks noGrp="1"/>
          </p:cNvSpPr>
          <p:nvPr>
            <p:ph type="sldNum" sz="quarter" idx="10"/>
          </p:nvPr>
        </p:nvSpPr>
        <p:spPr>
          <a:xfrm>
            <a:off x="11066558" y="6599235"/>
            <a:ext cx="1031081" cy="220666"/>
          </a:xfrm>
          <a:prstGeom prst="rect">
            <a:avLst/>
          </a:prstGeom>
        </p:spPr>
        <p:txBody>
          <a:bodyPr/>
          <a:lstStyle/>
          <a:p>
            <a:fld id="{E9AC60B8-1C68-D444-826A-C194C18925F3}" type="slidenum">
              <a:rPr lang="en-US" smtClean="0"/>
              <a:t>‹#›</a:t>
            </a:fld>
            <a:endParaRPr lang="en-US"/>
          </a:p>
        </p:txBody>
      </p:sp>
      <p:pic>
        <p:nvPicPr>
          <p:cNvPr id="5" name="oracle-logo.pdf" descr="oracle-logo.pdf">
            <a:extLst>
              <a:ext uri="{FF2B5EF4-FFF2-40B4-BE49-F238E27FC236}">
                <a16:creationId xmlns:a16="http://schemas.microsoft.com/office/drawing/2014/main" id="{7C723702-2E2A-F843-BD55-D679D63C8A2E}"/>
              </a:ext>
            </a:extLst>
          </p:cNvPr>
          <p:cNvPicPr>
            <a:picLocks noChangeAspect="1"/>
          </p:cNvPicPr>
          <p:nvPr userDrawn="1"/>
        </p:nvPicPr>
        <p:blipFill>
          <a:blip r:embed="rId3"/>
          <a:stretch>
            <a:fillRect/>
          </a:stretch>
        </p:blipFill>
        <p:spPr>
          <a:xfrm>
            <a:off x="94361" y="6651683"/>
            <a:ext cx="1031081" cy="128886"/>
          </a:xfrm>
          <a:prstGeom prst="rect">
            <a:avLst/>
          </a:prstGeom>
          <a:ln w="12700">
            <a:miter lim="400000"/>
          </a:ln>
        </p:spPr>
      </p:pic>
    </p:spTree>
    <p:extLst>
      <p:ext uri="{BB962C8B-B14F-4D97-AF65-F5344CB8AC3E}">
        <p14:creationId xmlns:p14="http://schemas.microsoft.com/office/powerpoint/2010/main" val="2355870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6CBF502-8D37-F747-A37F-40B536FAD582}"/>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5" name="Footer Placeholder 3">
            <a:extLst>
              <a:ext uri="{FF2B5EF4-FFF2-40B4-BE49-F238E27FC236}">
                <a16:creationId xmlns:a16="http://schemas.microsoft.com/office/drawing/2014/main" id="{DE0C1277-82B6-0242-8633-0B5C91B9E317}"/>
              </a:ext>
            </a:extLst>
          </p:cNvPr>
          <p:cNvSpPr>
            <a:spLocks noGrp="1"/>
          </p:cNvSpPr>
          <p:nvPr>
            <p:ph type="ftr" sz="quarter" idx="11"/>
          </p:nvPr>
        </p:nvSpPr>
        <p:spPr>
          <a:xfrm>
            <a:off x="4385622" y="6514977"/>
            <a:ext cx="3792589" cy="365125"/>
          </a:xfrm>
        </p:spPr>
        <p:txBody>
          <a:bodyPr/>
          <a:lstStyle/>
          <a:p>
            <a:r>
              <a:rPr lang="en-US" sz="800"/>
              <a:t>Copyright © 2019, Oracle and/or its affiliates. All rights reserved.|</a:t>
            </a:r>
            <a:endParaRPr lang="en-US" sz="800" dirty="0"/>
          </a:p>
        </p:txBody>
      </p:sp>
      <p:sp>
        <p:nvSpPr>
          <p:cNvPr id="16" name="Slide Number Placeholder 3">
            <a:extLst>
              <a:ext uri="{FF2B5EF4-FFF2-40B4-BE49-F238E27FC236}">
                <a16:creationId xmlns:a16="http://schemas.microsoft.com/office/drawing/2014/main" id="{ADECFE24-2F6D-8742-B4D4-F887852B7498}"/>
              </a:ext>
            </a:extLst>
          </p:cNvPr>
          <p:cNvSpPr>
            <a:spLocks noGrp="1"/>
          </p:cNvSpPr>
          <p:nvPr>
            <p:ph type="sldNum" sz="quarter" idx="4"/>
          </p:nvPr>
        </p:nvSpPr>
        <p:spPr>
          <a:xfrm>
            <a:off x="3807059"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427154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1BC302-6DF8-3247-836E-E8C807D7AC0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C1207E38-9101-924D-BDA8-AFF9F67DA2F3}"/>
              </a:ext>
            </a:extLst>
          </p:cNvPr>
          <p:cNvSpPr>
            <a:spLocks noGrp="1"/>
          </p:cNvSpPr>
          <p:nvPr>
            <p:ph type="ftr" sz="quarter" idx="11"/>
          </p:nvPr>
        </p:nvSpPr>
        <p:spPr>
          <a:xfrm>
            <a:off x="1339850" y="6514977"/>
            <a:ext cx="3792589" cy="365125"/>
          </a:xfrm>
        </p:spPr>
        <p:txBody>
          <a:body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2E29E1E4-4736-0C4D-BCD7-E2EB87F2FC95}"/>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1849035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jp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theme" Target="../theme/theme2.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1.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image" Target="../media/image2.jp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1339850" y="6514977"/>
            <a:ext cx="6625502"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34"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8" name="Slide Number Placeholder 3">
            <a:extLst>
              <a:ext uri="{FF2B5EF4-FFF2-40B4-BE49-F238E27FC236}">
                <a16:creationId xmlns:a16="http://schemas.microsoft.com/office/drawing/2014/main" id="{C91EE73D-1D23-714C-9DE9-81B11FC79B6B}"/>
              </a:ext>
            </a:extLst>
          </p:cNvPr>
          <p:cNvSpPr>
            <a:spLocks noGrp="1"/>
          </p:cNvSpPr>
          <p:nvPr>
            <p:ph type="sldNum" sz="quarter" idx="4"/>
          </p:nvPr>
        </p:nvSpPr>
        <p:spPr>
          <a:xfrm>
            <a:off x="838200" y="6507623"/>
            <a:ext cx="50165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793863239"/>
      </p:ext>
    </p:extLst>
  </p:cSld>
  <p:clrMap bg1="lt1" tx1="dk1" bg2="lt2" tx2="dk2" accent1="accent1" accent2="accent2" accent3="accent3" accent4="accent4" accent5="accent5" accent6="accent6" hlink="hlink" folHlink="folHlink"/>
  <p:sldLayoutIdLst>
    <p:sldLayoutId id="2147483711" r:id="rId1"/>
    <p:sldLayoutId id="2147483649" r:id="rId2"/>
    <p:sldLayoutId id="2147483705" r:id="rId3"/>
    <p:sldLayoutId id="2147483672" r:id="rId4"/>
    <p:sldLayoutId id="2147483664" r:id="rId5"/>
    <p:sldLayoutId id="2147483714" r:id="rId6"/>
    <p:sldLayoutId id="2147483650" r:id="rId7"/>
    <p:sldLayoutId id="2147483651" r:id="rId8"/>
    <p:sldLayoutId id="2147483658" r:id="rId9"/>
    <p:sldLayoutId id="2147483717" r:id="rId10"/>
    <p:sldLayoutId id="2147483659" r:id="rId11"/>
    <p:sldLayoutId id="2147483660" r:id="rId12"/>
    <p:sldLayoutId id="2147483665" r:id="rId13"/>
    <p:sldLayoutId id="2147483666" r:id="rId14"/>
    <p:sldLayoutId id="2147483667" r:id="rId15"/>
    <p:sldLayoutId id="2147483661" r:id="rId16"/>
    <p:sldLayoutId id="2147483662" r:id="rId17"/>
    <p:sldLayoutId id="2147483668" r:id="rId18"/>
    <p:sldLayoutId id="2147483674" r:id="rId19"/>
    <p:sldLayoutId id="2147483663" r:id="rId20"/>
    <p:sldLayoutId id="2147483675" r:id="rId21"/>
    <p:sldLayoutId id="2147483669" r:id="rId22"/>
    <p:sldLayoutId id="2147483673" r:id="rId23"/>
    <p:sldLayoutId id="2147483670" r:id="rId24"/>
    <p:sldLayoutId id="2147483671" r:id="rId25"/>
    <p:sldLayoutId id="2147483654" r:id="rId26"/>
    <p:sldLayoutId id="2147483655" r:id="rId27"/>
    <p:sldLayoutId id="2147483722" r:id="rId28"/>
    <p:sldLayoutId id="2147483723" r:id="rId29"/>
    <p:sldLayoutId id="2147483724" r:id="rId30"/>
    <p:sldLayoutId id="2147483731" r:id="rId31"/>
    <p:sldLayoutId id="2147483734" r:id="rId32"/>
  </p:sldLayoutIdLs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8B4A1E61-DF4B-0742-AC7D-7450F5BD0855}"/>
              </a:ext>
            </a:extLst>
          </p:cNvPr>
          <p:cNvPicPr>
            <a:picLocks noChangeAspect="1"/>
          </p:cNvPicPr>
          <p:nvPr userDrawn="1"/>
        </p:nvPicPr>
        <p:blipFill>
          <a:blip r:embed="rId41"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1" name="Footer Placeholder 3">
            <a:extLst>
              <a:ext uri="{FF2B5EF4-FFF2-40B4-BE49-F238E27FC236}">
                <a16:creationId xmlns:a16="http://schemas.microsoft.com/office/drawing/2014/main" id="{EA9C7C62-0685-1F40-B528-FD3888FE34D3}"/>
              </a:ext>
            </a:extLst>
          </p:cNvPr>
          <p:cNvSpPr>
            <a:spLocks noGrp="1"/>
          </p:cNvSpPr>
          <p:nvPr>
            <p:ph type="ftr" sz="quarter" idx="3"/>
          </p:nvPr>
        </p:nvSpPr>
        <p:spPr>
          <a:xfrm>
            <a:off x="1416763" y="6514977"/>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a:t>Copyright © 2019, Oracle and/or its affiliates. All rights reserved.|</a:t>
            </a:r>
            <a:endParaRPr lang="en-US" sz="800" dirty="0"/>
          </a:p>
        </p:txBody>
      </p:sp>
      <p:sp>
        <p:nvSpPr>
          <p:cNvPr id="12" name="Slide Number Placeholder 3">
            <a:extLst>
              <a:ext uri="{FF2B5EF4-FFF2-40B4-BE49-F238E27FC236}">
                <a16:creationId xmlns:a16="http://schemas.microsoft.com/office/drawing/2014/main" id="{8F8F12A4-7B8F-334A-AD16-35B3111ADC3B}"/>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06" r:id="rId2"/>
    <p:sldLayoutId id="2147483678" r:id="rId3"/>
    <p:sldLayoutId id="2147483709" r:id="rId4"/>
    <p:sldLayoutId id="2147483708" r:id="rId5"/>
    <p:sldLayoutId id="2147483679" r:id="rId6"/>
    <p:sldLayoutId id="2147483715" r:id="rId7"/>
    <p:sldLayoutId id="2147483680" r:id="rId8"/>
    <p:sldLayoutId id="2147483681" r:id="rId9"/>
    <p:sldLayoutId id="2147483682" r:id="rId10"/>
    <p:sldLayoutId id="2147483716"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707" r:id="rId23"/>
    <p:sldLayoutId id="2147483694" r:id="rId24"/>
    <p:sldLayoutId id="2147483704" r:id="rId25"/>
    <p:sldLayoutId id="2147483695" r:id="rId26"/>
    <p:sldLayoutId id="2147483696" r:id="rId27"/>
    <p:sldLayoutId id="2147483697" r:id="rId28"/>
    <p:sldLayoutId id="2147483701" r:id="rId29"/>
    <p:sldLayoutId id="2147483712" r:id="rId30"/>
    <p:sldLayoutId id="2147483713" r:id="rId31"/>
    <p:sldLayoutId id="2147483718" r:id="rId32"/>
    <p:sldLayoutId id="2147483719" r:id="rId33"/>
    <p:sldLayoutId id="2147483721" r:id="rId34"/>
    <p:sldLayoutId id="2147483726" r:id="rId35"/>
    <p:sldLayoutId id="2147483727" r:id="rId36"/>
    <p:sldLayoutId id="2147483728" r:id="rId37"/>
    <p:sldLayoutId id="2147483729" r:id="rId38"/>
  </p:sldLayoutIdLs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14B6F5-7092-1343-8D02-01838D6BF580}"/>
              </a:ext>
            </a:extLst>
          </p:cNvPr>
          <p:cNvSpPr>
            <a:spLocks noGrp="1"/>
          </p:cNvSpPr>
          <p:nvPr>
            <p:ph type="body" sz="quarter" idx="13"/>
          </p:nvPr>
        </p:nvSpPr>
        <p:spPr/>
        <p:txBody>
          <a:bodyPr/>
          <a:lstStyle/>
          <a:p>
            <a:r>
              <a:rPr lang="en-US" dirty="0"/>
              <a:t>David Ortega</a:t>
            </a:r>
          </a:p>
          <a:p>
            <a:r>
              <a:rPr lang="en-US" dirty="0"/>
              <a:t>Student IT Technician</a:t>
            </a:r>
          </a:p>
          <a:p>
            <a:r>
              <a:rPr lang="en-US" dirty="0"/>
              <a:t>Texas A&amp;M University, Transportation Services</a:t>
            </a:r>
          </a:p>
          <a:p>
            <a:r>
              <a:rPr lang="en-US" dirty="0"/>
              <a:t>March 25, </a:t>
            </a:r>
            <a:r>
              <a:rPr lang="is-IS" dirty="0"/>
              <a:t>2022</a:t>
            </a:r>
            <a:endParaRPr lang="en-US" dirty="0"/>
          </a:p>
          <a:p>
            <a:endParaRPr lang="en-US" dirty="0"/>
          </a:p>
        </p:txBody>
      </p:sp>
      <p:sp>
        <p:nvSpPr>
          <p:cNvPr id="3" name="Title 2">
            <a:extLst>
              <a:ext uri="{FF2B5EF4-FFF2-40B4-BE49-F238E27FC236}">
                <a16:creationId xmlns:a16="http://schemas.microsoft.com/office/drawing/2014/main" id="{9F7B9D4F-C948-A340-9F12-07D0F0B71683}"/>
              </a:ext>
            </a:extLst>
          </p:cNvPr>
          <p:cNvSpPr>
            <a:spLocks noGrp="1"/>
          </p:cNvSpPr>
          <p:nvPr>
            <p:ph type="title"/>
          </p:nvPr>
        </p:nvSpPr>
        <p:spPr>
          <a:xfrm>
            <a:off x="897308" y="2268194"/>
            <a:ext cx="10229604" cy="909981"/>
          </a:xfrm>
        </p:spPr>
        <p:txBody>
          <a:bodyPr>
            <a:normAutofit fontScale="90000"/>
          </a:bodyPr>
          <a:lstStyle/>
          <a:p>
            <a:pPr algn="ctr"/>
            <a:r>
              <a:rPr lang="en-US" b="1" dirty="0"/>
              <a:t>Scenario 1: Build a Publicly Accessible Website</a:t>
            </a:r>
          </a:p>
        </p:txBody>
      </p:sp>
      <p:sp>
        <p:nvSpPr>
          <p:cNvPr id="5" name="Slide Number Placeholder 4">
            <a:extLst>
              <a:ext uri="{FF2B5EF4-FFF2-40B4-BE49-F238E27FC236}">
                <a16:creationId xmlns:a16="http://schemas.microsoft.com/office/drawing/2014/main" id="{D455DC00-6B0D-8142-8E48-F483E7363EE7}"/>
              </a:ext>
            </a:extLst>
          </p:cNvPr>
          <p:cNvSpPr>
            <a:spLocks noGrp="1"/>
          </p:cNvSpPr>
          <p:nvPr>
            <p:ph type="sldNum" sz="quarter" idx="17"/>
          </p:nvPr>
        </p:nvSpPr>
        <p:spPr>
          <a:xfrm>
            <a:off x="633621" y="6349718"/>
            <a:ext cx="386443" cy="365125"/>
          </a:xfrm>
        </p:spPr>
        <p:txBody>
          <a:bodyPr/>
          <a:lstStyle/>
          <a:p>
            <a:fld id="{7C371504-33D9-B044-8C50-620C44A06CB1}" type="slidenum">
              <a:rPr lang="en-US" smtClean="0"/>
              <a:pPr/>
              <a:t>1</a:t>
            </a:fld>
            <a:endParaRPr lang="en-US" dirty="0"/>
          </a:p>
        </p:txBody>
      </p:sp>
      <p:sp>
        <p:nvSpPr>
          <p:cNvPr id="6" name="Footer Placeholder 5">
            <a:extLst>
              <a:ext uri="{FF2B5EF4-FFF2-40B4-BE49-F238E27FC236}">
                <a16:creationId xmlns:a16="http://schemas.microsoft.com/office/drawing/2014/main" id="{2A969D8B-C528-4D5E-B94C-6BE3D585E266}"/>
              </a:ext>
            </a:extLst>
          </p:cNvPr>
          <p:cNvSpPr>
            <a:spLocks noGrp="1"/>
          </p:cNvSpPr>
          <p:nvPr>
            <p:ph type="ftr" sz="quarter" idx="16"/>
          </p:nvPr>
        </p:nvSpPr>
        <p:spPr/>
        <p:txBody>
          <a:bodyPr/>
          <a:lstStyle/>
          <a:p>
            <a:r>
              <a:rPr lang="en-US"/>
              <a:t>Copyright © 2019, Oracle and/or its affiliates. All rights reserved.|</a:t>
            </a:r>
            <a:endParaRPr lang="en-US" dirty="0"/>
          </a:p>
        </p:txBody>
      </p:sp>
    </p:spTree>
    <p:extLst>
      <p:ext uri="{BB962C8B-B14F-4D97-AF65-F5344CB8AC3E}">
        <p14:creationId xmlns:p14="http://schemas.microsoft.com/office/powerpoint/2010/main" val="166775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E2F2-DDCA-024A-A635-6506058D761F}"/>
              </a:ext>
            </a:extLst>
          </p:cNvPr>
          <p:cNvSpPr>
            <a:spLocks noGrp="1"/>
          </p:cNvSpPr>
          <p:nvPr>
            <p:ph type="title"/>
          </p:nvPr>
        </p:nvSpPr>
        <p:spPr/>
        <p:txBody>
          <a:bodyPr>
            <a:normAutofit/>
          </a:bodyPr>
          <a:lstStyle/>
          <a:p>
            <a:r>
              <a:rPr lang="en-US" sz="2400" dirty="0"/>
              <a:t>Presentation Overview</a:t>
            </a:r>
          </a:p>
        </p:txBody>
      </p:sp>
      <p:sp>
        <p:nvSpPr>
          <p:cNvPr id="3" name="Text Placeholder 2">
            <a:extLst>
              <a:ext uri="{FF2B5EF4-FFF2-40B4-BE49-F238E27FC236}">
                <a16:creationId xmlns:a16="http://schemas.microsoft.com/office/drawing/2014/main" id="{2A3B19A2-302A-1A47-94F9-13B5BAEC2BDF}"/>
              </a:ext>
            </a:extLst>
          </p:cNvPr>
          <p:cNvSpPr>
            <a:spLocks noGrp="1"/>
          </p:cNvSpPr>
          <p:nvPr>
            <p:ph type="body" idx="1"/>
          </p:nvPr>
        </p:nvSpPr>
        <p:spPr/>
        <p:txBody>
          <a:bodyPr>
            <a:normAutofit/>
          </a:bodyPr>
          <a:lstStyle/>
          <a:p>
            <a:pPr marL="457200" lvl="0" indent="-457200">
              <a:buFont typeface="Arial" panose="020B0604020202020204" pitchFamily="34" charset="0"/>
              <a:buChar char="•"/>
            </a:pPr>
            <a:r>
              <a:rPr lang="en-US" dirty="0"/>
              <a:t>About myself</a:t>
            </a:r>
          </a:p>
          <a:p>
            <a:pPr marL="457200" lvl="0" indent="-457200">
              <a:buFont typeface="Arial" panose="020B0604020202020204" pitchFamily="34" charset="0"/>
              <a:buChar char="•"/>
            </a:pPr>
            <a:r>
              <a:rPr lang="en-US" dirty="0"/>
              <a:t>Scenario 1 Components </a:t>
            </a:r>
          </a:p>
          <a:p>
            <a:pPr marL="457200" lvl="0" indent="-457200">
              <a:buFont typeface="Arial" panose="020B0604020202020204" pitchFamily="34" charset="0"/>
              <a:buChar char="•"/>
            </a:pPr>
            <a:r>
              <a:rPr lang="en-US" dirty="0"/>
              <a:t>Scenario 1 OCI Architecture</a:t>
            </a:r>
          </a:p>
          <a:p>
            <a:pPr marL="457200" lvl="0" indent="-457200">
              <a:buFont typeface="Arial" panose="020B0604020202020204" pitchFamily="34" charset="0"/>
              <a:buChar char="•"/>
            </a:pPr>
            <a:r>
              <a:rPr lang="en-US" dirty="0"/>
              <a:t>Scenario 1 Demo</a:t>
            </a:r>
          </a:p>
          <a:p>
            <a:pPr marL="457200" lvl="0" indent="-457200">
              <a:buFont typeface="Arial" panose="020B0604020202020204" pitchFamily="34" charset="0"/>
              <a:buChar char="•"/>
            </a:pPr>
            <a:endParaRPr lang="en-US" dirty="0"/>
          </a:p>
          <a:p>
            <a:pPr marL="457200" lvl="0" indent="-457200">
              <a:buFont typeface="Arial" panose="020B0604020202020204" pitchFamily="34" charset="0"/>
              <a:buChar char="•"/>
            </a:pPr>
            <a:endParaRPr lang="en-US" dirty="0"/>
          </a:p>
          <a:p>
            <a:pPr marL="457200" lvl="0" indent="-457200">
              <a:buFont typeface="Arial" panose="020B0604020202020204" pitchFamily="34" charset="0"/>
              <a:buChar char="•"/>
            </a:pPr>
            <a:endParaRPr lang="en-US" dirty="0"/>
          </a:p>
          <a:p>
            <a:pPr marL="457200" lvl="0" indent="-45720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F8FBC627-6A8A-5844-8889-EAB2360ED1AE}"/>
              </a:ext>
            </a:extLst>
          </p:cNvPr>
          <p:cNvSpPr>
            <a:spLocks noGrp="1"/>
          </p:cNvSpPr>
          <p:nvPr>
            <p:ph type="sldNum" sz="quarter" idx="11"/>
          </p:nvPr>
        </p:nvSpPr>
        <p:spPr>
          <a:xfrm>
            <a:off x="633621" y="6349718"/>
            <a:ext cx="386443" cy="365125"/>
          </a:xfrm>
        </p:spPr>
        <p:txBody>
          <a:bodyPr/>
          <a:lstStyle/>
          <a:p>
            <a:fld id="{7C371504-33D9-B044-8C50-620C44A06CB1}" type="slidenum">
              <a:rPr lang="en-US" smtClean="0"/>
              <a:pPr/>
              <a:t>2</a:t>
            </a:fld>
            <a:endParaRPr lang="en-US"/>
          </a:p>
        </p:txBody>
      </p:sp>
      <p:sp>
        <p:nvSpPr>
          <p:cNvPr id="4" name="Footer Placeholder 3">
            <a:extLst>
              <a:ext uri="{FF2B5EF4-FFF2-40B4-BE49-F238E27FC236}">
                <a16:creationId xmlns:a16="http://schemas.microsoft.com/office/drawing/2014/main" id="{6C0DD422-7CE5-44B8-B26D-04B85F4107D3}"/>
              </a:ext>
            </a:extLst>
          </p:cNvPr>
          <p:cNvSpPr>
            <a:spLocks noGrp="1"/>
          </p:cNvSpPr>
          <p:nvPr>
            <p:ph type="ftr" sz="quarter" idx="10"/>
          </p:nvPr>
        </p:nvSpPr>
        <p:spPr>
          <a:xfrm>
            <a:off x="1143958" y="63563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078"/>
                </a:solidFill>
                <a:latin typeface="+mn-lt"/>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2019, Oracle and/or its affiliates. All rights reserved.|</a:t>
            </a:r>
          </a:p>
        </p:txBody>
      </p:sp>
    </p:spTree>
    <p:extLst>
      <p:ext uri="{BB962C8B-B14F-4D97-AF65-F5344CB8AC3E}">
        <p14:creationId xmlns:p14="http://schemas.microsoft.com/office/powerpoint/2010/main" val="96376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838199" y="365125"/>
            <a:ext cx="10974355" cy="1325563"/>
          </a:xfrm>
        </p:spPr>
        <p:txBody>
          <a:bodyPr anchor="t">
            <a:noAutofit/>
          </a:bodyPr>
          <a:lstStyle/>
          <a:p>
            <a:r>
              <a:rPr lang="en-US" b="1" dirty="0">
                <a:latin typeface="Oracle Sans" panose="020B0503020204020204" pitchFamily="34" charset="0"/>
              </a:rPr>
              <a:t>Where I Grew up</a:t>
            </a:r>
          </a:p>
        </p:txBody>
      </p:sp>
      <p:sp>
        <p:nvSpPr>
          <p:cNvPr id="5" name="Text Placeholder 4">
            <a:extLst>
              <a:ext uri="{FF2B5EF4-FFF2-40B4-BE49-F238E27FC236}">
                <a16:creationId xmlns:a16="http://schemas.microsoft.com/office/drawing/2014/main" id="{46D23CCD-C037-7A4C-ACB1-A863FF1A513A}"/>
              </a:ext>
            </a:extLst>
          </p:cNvPr>
          <p:cNvSpPr txBox="1">
            <a:spLocks/>
          </p:cNvSpPr>
          <p:nvPr/>
        </p:nvSpPr>
        <p:spPr>
          <a:xfrm>
            <a:off x="579409" y="1371601"/>
            <a:ext cx="9598631" cy="5143376"/>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Home Town City: Elsa Texas (AKA McAllen Tx)</a:t>
            </a:r>
          </a:p>
          <a:p>
            <a:pPr marL="914400" lvl="1" indent="-457200">
              <a:buFont typeface="Arial" panose="020B0604020202020204" pitchFamily="34" charset="0"/>
              <a:buChar char="•"/>
            </a:pPr>
            <a:r>
              <a:rPr lang="en-US" dirty="0"/>
              <a:t>Band member</a:t>
            </a:r>
          </a:p>
          <a:p>
            <a:pPr marL="914400" lvl="1" indent="-457200">
              <a:buFont typeface="Arial" panose="020B0604020202020204" pitchFamily="34" charset="0"/>
              <a:buChar char="•"/>
            </a:pPr>
            <a:r>
              <a:rPr lang="en-US" dirty="0"/>
              <a:t>Soccer player</a:t>
            </a:r>
          </a:p>
          <a:p>
            <a:pPr marL="914400" lvl="1" indent="-457200">
              <a:buFont typeface="Arial" panose="020B0604020202020204" pitchFamily="34" charset="0"/>
              <a:buChar char="•"/>
            </a:pPr>
            <a:r>
              <a:rPr lang="en-US" dirty="0"/>
              <a:t>Volunteer Firefighter</a:t>
            </a:r>
          </a:p>
          <a:p>
            <a:pPr marL="914400" lvl="1" indent="-457200">
              <a:buFont typeface="Arial" panose="020B0604020202020204" pitchFamily="34" charset="0"/>
              <a:buChar char="•"/>
            </a:pPr>
            <a:r>
              <a:rPr lang="en-US" dirty="0"/>
              <a:t>Computer Science &gt;&gt;&gt;</a:t>
            </a:r>
          </a:p>
          <a:p>
            <a:r>
              <a:rPr lang="en-US" dirty="0"/>
              <a:t>South Texas College:</a:t>
            </a:r>
          </a:p>
          <a:p>
            <a:pPr marL="914400" lvl="1" indent="-457200">
              <a:buFont typeface="Arial" panose="020B0604020202020204" pitchFamily="34" charset="0"/>
              <a:buChar char="•"/>
            </a:pPr>
            <a:r>
              <a:rPr lang="en-US" dirty="0"/>
              <a:t>Associates Degree in Computer Science  (May 2017)</a:t>
            </a:r>
          </a:p>
          <a:p>
            <a:r>
              <a:rPr lang="en-US" dirty="0"/>
              <a:t>Edcouch-Elsa Highschool</a:t>
            </a:r>
          </a:p>
          <a:p>
            <a:pPr marL="914400" lvl="1" indent="-457200">
              <a:buFont typeface="Arial" panose="020B0604020202020204" pitchFamily="34" charset="0"/>
              <a:buChar char="•"/>
            </a:pPr>
            <a:r>
              <a:rPr lang="en-US" dirty="0"/>
              <a:t>Highschool Diploma (June 2017)</a:t>
            </a:r>
          </a:p>
          <a:p>
            <a:r>
              <a:rPr lang="en-US" dirty="0"/>
              <a:t>Texas A&amp;M University</a:t>
            </a:r>
          </a:p>
          <a:p>
            <a:pPr marL="914400" lvl="1" indent="-457200">
              <a:buFont typeface="Arial" panose="020B0604020202020204" pitchFamily="34" charset="0"/>
              <a:buChar char="•"/>
            </a:pPr>
            <a:r>
              <a:rPr lang="en-US" dirty="0"/>
              <a:t>Bachelors Degree in Computer Engineering (May 2022)</a:t>
            </a:r>
          </a:p>
          <a:p>
            <a:pPr marL="914400" lvl="1" indent="-457200">
              <a:buFont typeface="Arial" panose="020B0604020202020204" pitchFamily="34" charset="0"/>
              <a:buChar char="•"/>
            </a:pPr>
            <a:r>
              <a:rPr lang="en-US" dirty="0"/>
              <a:t>Minor in Mathematics (May 2022)</a:t>
            </a:r>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F00B0014-D41A-C546-8584-14D4EBCD6807}"/>
              </a:ext>
            </a:extLst>
          </p:cNvPr>
          <p:cNvSpPr>
            <a:spLocks noGrp="1"/>
          </p:cNvSpPr>
          <p:nvPr>
            <p:ph type="ftr" sz="quarter" idx="11"/>
          </p:nvPr>
        </p:nvSpPr>
        <p:spPr/>
        <p:txBody>
          <a:bodyPr/>
          <a:lstStyle/>
          <a:p>
            <a:r>
              <a:rPr lang="en-US" sz="800"/>
              <a:t>Copyright © 2019, Oracle and/or its affiliates. All rights reserved.|</a:t>
            </a:r>
            <a:endParaRPr lang="en-US" sz="800" dirty="0"/>
          </a:p>
        </p:txBody>
      </p:sp>
      <p:sp>
        <p:nvSpPr>
          <p:cNvPr id="3" name="Slide Number Placeholder 2">
            <a:extLst>
              <a:ext uri="{FF2B5EF4-FFF2-40B4-BE49-F238E27FC236}">
                <a16:creationId xmlns:a16="http://schemas.microsoft.com/office/drawing/2014/main" id="{260AC4A7-11F0-8749-9D1D-E579479356AF}"/>
              </a:ext>
            </a:extLst>
          </p:cNvPr>
          <p:cNvSpPr>
            <a:spLocks noGrp="1"/>
          </p:cNvSpPr>
          <p:nvPr>
            <p:ph type="sldNum" sz="quarter" idx="4"/>
          </p:nvPr>
        </p:nvSpPr>
        <p:spPr/>
        <p:txBody>
          <a:bodyPr/>
          <a:lstStyle/>
          <a:p>
            <a:fld id="{D440507A-669E-A943-A4A7-E531D638091A}" type="slidenum">
              <a:rPr lang="en-US" smtClean="0">
                <a:solidFill>
                  <a:srgbClr val="4E3629">
                    <a:tint val="75000"/>
                  </a:srgbClr>
                </a:solidFill>
              </a:rPr>
              <a:pPr/>
              <a:t>3</a:t>
            </a:fld>
            <a:endParaRPr lang="en-US" dirty="0">
              <a:solidFill>
                <a:srgbClr val="4E3629">
                  <a:tint val="75000"/>
                </a:srgbClr>
              </a:solidFill>
            </a:endParaRPr>
          </a:p>
        </p:txBody>
      </p:sp>
    </p:spTree>
    <p:extLst>
      <p:ext uri="{BB962C8B-B14F-4D97-AF65-F5344CB8AC3E}">
        <p14:creationId xmlns:p14="http://schemas.microsoft.com/office/powerpoint/2010/main" val="99284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838199" y="365125"/>
            <a:ext cx="10974355" cy="641351"/>
          </a:xfrm>
        </p:spPr>
        <p:txBody>
          <a:bodyPr anchor="t">
            <a:noAutofit/>
          </a:bodyPr>
          <a:lstStyle/>
          <a:p>
            <a:r>
              <a:rPr lang="en-US" b="1" dirty="0">
                <a:latin typeface="Oracle Sans" panose="020B0503020204020204" pitchFamily="34" charset="0"/>
              </a:rPr>
              <a:t>Daily Hobbies</a:t>
            </a:r>
          </a:p>
        </p:txBody>
      </p:sp>
      <p:sp>
        <p:nvSpPr>
          <p:cNvPr id="2" name="Footer Placeholder 1">
            <a:extLst>
              <a:ext uri="{FF2B5EF4-FFF2-40B4-BE49-F238E27FC236}">
                <a16:creationId xmlns:a16="http://schemas.microsoft.com/office/drawing/2014/main" id="{F00B0014-D41A-C546-8584-14D4EBCD6807}"/>
              </a:ext>
            </a:extLst>
          </p:cNvPr>
          <p:cNvSpPr>
            <a:spLocks noGrp="1"/>
          </p:cNvSpPr>
          <p:nvPr>
            <p:ph type="ftr" sz="quarter" idx="11"/>
          </p:nvPr>
        </p:nvSpPr>
        <p:spPr/>
        <p:txBody>
          <a:bodyPr/>
          <a:lstStyle/>
          <a:p>
            <a:r>
              <a:rPr lang="en-US" sz="800"/>
              <a:t>Copyright © 2019, Oracle and/or its affiliates. All rights reserved.|</a:t>
            </a:r>
            <a:endParaRPr lang="en-US" sz="800" dirty="0"/>
          </a:p>
        </p:txBody>
      </p:sp>
      <p:sp>
        <p:nvSpPr>
          <p:cNvPr id="3" name="Slide Number Placeholder 2">
            <a:extLst>
              <a:ext uri="{FF2B5EF4-FFF2-40B4-BE49-F238E27FC236}">
                <a16:creationId xmlns:a16="http://schemas.microsoft.com/office/drawing/2014/main" id="{260AC4A7-11F0-8749-9D1D-E579479356AF}"/>
              </a:ext>
            </a:extLst>
          </p:cNvPr>
          <p:cNvSpPr>
            <a:spLocks noGrp="1"/>
          </p:cNvSpPr>
          <p:nvPr>
            <p:ph type="sldNum" sz="quarter" idx="4"/>
          </p:nvPr>
        </p:nvSpPr>
        <p:spPr/>
        <p:txBody>
          <a:bodyPr/>
          <a:lstStyle/>
          <a:p>
            <a:fld id="{D440507A-669E-A943-A4A7-E531D638091A}" type="slidenum">
              <a:rPr lang="en-US" smtClean="0">
                <a:solidFill>
                  <a:srgbClr val="4E3629">
                    <a:tint val="75000"/>
                  </a:srgbClr>
                </a:solidFill>
              </a:rPr>
              <a:pPr/>
              <a:t>4</a:t>
            </a:fld>
            <a:endParaRPr lang="en-US" dirty="0">
              <a:solidFill>
                <a:srgbClr val="4E3629">
                  <a:tint val="75000"/>
                </a:srgbClr>
              </a:solidFill>
            </a:endParaRPr>
          </a:p>
        </p:txBody>
      </p:sp>
      <p:sp>
        <p:nvSpPr>
          <p:cNvPr id="6" name="Text Placeholder 4">
            <a:extLst>
              <a:ext uri="{FF2B5EF4-FFF2-40B4-BE49-F238E27FC236}">
                <a16:creationId xmlns:a16="http://schemas.microsoft.com/office/drawing/2014/main" id="{108DD5BF-D72B-4E04-8CC9-EEEFDAA1C701}"/>
              </a:ext>
            </a:extLst>
          </p:cNvPr>
          <p:cNvSpPr txBox="1">
            <a:spLocks/>
          </p:cNvSpPr>
          <p:nvPr/>
        </p:nvSpPr>
        <p:spPr>
          <a:xfrm>
            <a:off x="4780350" y="1364247"/>
            <a:ext cx="3739653" cy="514337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3D Printing</a:t>
            </a:r>
          </a:p>
          <a:p>
            <a:pPr marL="457200" indent="-457200">
              <a:buFont typeface="Arial" panose="020B0604020202020204" pitchFamily="34" charset="0"/>
              <a:buChar char="•"/>
            </a:pPr>
            <a:r>
              <a:rPr lang="en-US" dirty="0"/>
              <a:t>Cruz Azul</a:t>
            </a:r>
          </a:p>
        </p:txBody>
      </p:sp>
      <p:sp>
        <p:nvSpPr>
          <p:cNvPr id="8" name="Text Placeholder 4">
            <a:extLst>
              <a:ext uri="{FF2B5EF4-FFF2-40B4-BE49-F238E27FC236}">
                <a16:creationId xmlns:a16="http://schemas.microsoft.com/office/drawing/2014/main" id="{59697602-211C-4102-8B7E-4420B25DF73D}"/>
              </a:ext>
            </a:extLst>
          </p:cNvPr>
          <p:cNvSpPr txBox="1">
            <a:spLocks/>
          </p:cNvSpPr>
          <p:nvPr/>
        </p:nvSpPr>
        <p:spPr>
          <a:xfrm>
            <a:off x="779476" y="1371601"/>
            <a:ext cx="3480863" cy="514337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Formula 1</a:t>
            </a:r>
          </a:p>
          <a:p>
            <a:pPr marL="457200" indent="-457200">
              <a:buFont typeface="Arial" panose="020B0604020202020204" pitchFamily="34" charset="0"/>
              <a:buChar char="•"/>
            </a:pPr>
            <a:r>
              <a:rPr lang="en-US" dirty="0"/>
              <a:t>McLaren racing</a:t>
            </a:r>
          </a:p>
          <a:p>
            <a:pPr marL="457200" indent="-457200">
              <a:buFont typeface="Arial" panose="020B0604020202020204" pitchFamily="34" charset="0"/>
              <a:buChar char="•"/>
            </a:pPr>
            <a:r>
              <a:rPr lang="en-US" dirty="0"/>
              <a:t>Favorite Drivers</a:t>
            </a:r>
          </a:p>
          <a:p>
            <a:pPr marL="914400" lvl="1" indent="-457200">
              <a:buFont typeface="Arial" panose="020B0604020202020204" pitchFamily="34" charset="0"/>
              <a:buChar char="•"/>
            </a:pPr>
            <a:r>
              <a:rPr lang="en-US" dirty="0" err="1"/>
              <a:t>Lando</a:t>
            </a:r>
            <a:r>
              <a:rPr lang="en-US" dirty="0"/>
              <a:t> Norris</a:t>
            </a:r>
          </a:p>
          <a:p>
            <a:pPr marL="914400" lvl="1" indent="-457200">
              <a:buFont typeface="Arial" panose="020B0604020202020204" pitchFamily="34" charset="0"/>
              <a:buChar char="•"/>
            </a:pPr>
            <a:r>
              <a:rPr lang="en-US" dirty="0"/>
              <a:t>Sergio Perez</a:t>
            </a:r>
          </a:p>
          <a:p>
            <a:pPr marL="457200" indent="-457200">
              <a:buFont typeface="Arial" panose="020B0604020202020204" pitchFamily="34" charset="0"/>
              <a:buChar char="•"/>
            </a:pPr>
            <a:endParaRPr lang="en-US" dirty="0"/>
          </a:p>
        </p:txBody>
      </p:sp>
      <p:sp>
        <p:nvSpPr>
          <p:cNvPr id="9" name="Text Placeholder 4">
            <a:extLst>
              <a:ext uri="{FF2B5EF4-FFF2-40B4-BE49-F238E27FC236}">
                <a16:creationId xmlns:a16="http://schemas.microsoft.com/office/drawing/2014/main" id="{5AFB3EDD-CFD2-4C76-BB1A-6F3242C32C3E}"/>
              </a:ext>
            </a:extLst>
          </p:cNvPr>
          <p:cNvSpPr txBox="1">
            <a:spLocks/>
          </p:cNvSpPr>
          <p:nvPr/>
        </p:nvSpPr>
        <p:spPr>
          <a:xfrm>
            <a:off x="8451078" y="1311656"/>
            <a:ext cx="3480863" cy="514337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Video Games</a:t>
            </a:r>
          </a:p>
          <a:p>
            <a:pPr marL="457200" indent="-457200">
              <a:buFont typeface="Arial" panose="020B0604020202020204" pitchFamily="34" charset="0"/>
              <a:buChar char="•"/>
            </a:pPr>
            <a:r>
              <a:rPr lang="en-US" dirty="0"/>
              <a:t>Racing Games</a:t>
            </a:r>
          </a:p>
          <a:p>
            <a:pPr marL="457200" indent="-457200">
              <a:buFont typeface="Arial" panose="020B0604020202020204" pitchFamily="34" charset="0"/>
              <a:buChar char="•"/>
            </a:pPr>
            <a:r>
              <a:rPr lang="en-US" dirty="0"/>
              <a:t>Multiplayer Games</a:t>
            </a:r>
          </a:p>
        </p:txBody>
      </p:sp>
    </p:spTree>
    <p:extLst>
      <p:ext uri="{BB962C8B-B14F-4D97-AF65-F5344CB8AC3E}">
        <p14:creationId xmlns:p14="http://schemas.microsoft.com/office/powerpoint/2010/main" val="1102419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838199" y="365125"/>
            <a:ext cx="10974355" cy="641351"/>
          </a:xfrm>
        </p:spPr>
        <p:txBody>
          <a:bodyPr anchor="t">
            <a:noAutofit/>
          </a:bodyPr>
          <a:lstStyle/>
          <a:p>
            <a:r>
              <a:rPr lang="en-US" b="1" dirty="0">
                <a:latin typeface="Oracle Sans" panose="020B0503020204020204" pitchFamily="34" charset="0"/>
              </a:rPr>
              <a:t>What </a:t>
            </a:r>
            <a:r>
              <a:rPr lang="en-US" b="1">
                <a:latin typeface="Oracle Sans" panose="020B0503020204020204" pitchFamily="34" charset="0"/>
              </a:rPr>
              <a:t>I Learned</a:t>
            </a:r>
            <a:endParaRPr lang="en-US" b="1" dirty="0">
              <a:latin typeface="Oracle Sans" panose="020B0503020204020204" pitchFamily="34" charset="0"/>
            </a:endParaRPr>
          </a:p>
        </p:txBody>
      </p:sp>
      <p:sp>
        <p:nvSpPr>
          <p:cNvPr id="5" name="Text Placeholder 4">
            <a:extLst>
              <a:ext uri="{FF2B5EF4-FFF2-40B4-BE49-F238E27FC236}">
                <a16:creationId xmlns:a16="http://schemas.microsoft.com/office/drawing/2014/main" id="{46D23CCD-C037-7A4C-ACB1-A863FF1A513A}"/>
              </a:ext>
            </a:extLst>
          </p:cNvPr>
          <p:cNvSpPr txBox="1">
            <a:spLocks/>
          </p:cNvSpPr>
          <p:nvPr/>
        </p:nvSpPr>
        <p:spPr>
          <a:xfrm>
            <a:off x="478172" y="1076764"/>
            <a:ext cx="11453769" cy="514337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Oracle Instances</a:t>
            </a:r>
          </a:p>
          <a:p>
            <a:pPr marL="914400" lvl="1" indent="-457200">
              <a:buFont typeface="Arial" panose="020B0604020202020204" pitchFamily="34" charset="0"/>
              <a:buChar char="•"/>
            </a:pPr>
            <a:r>
              <a:rPr lang="en-US" dirty="0"/>
              <a:t>Scenario 1 needs 2 Instances each in a different region</a:t>
            </a:r>
          </a:p>
          <a:p>
            <a:r>
              <a:rPr lang="en-US" dirty="0"/>
              <a:t>Virtual Cloud Networks (VCN)</a:t>
            </a:r>
          </a:p>
          <a:p>
            <a:pPr marL="914400" lvl="1" indent="-457200">
              <a:buFont typeface="Arial" panose="020B0604020202020204" pitchFamily="34" charset="0"/>
              <a:buChar char="•"/>
            </a:pPr>
            <a:r>
              <a:rPr lang="en-US" dirty="0"/>
              <a:t>Scenario 1 needs one for each Instance</a:t>
            </a:r>
          </a:p>
          <a:p>
            <a:pPr marL="914400" lvl="1" indent="-457200">
              <a:buFont typeface="Arial" panose="020B0604020202020204" pitchFamily="34" charset="0"/>
              <a:buChar char="•"/>
            </a:pPr>
            <a:r>
              <a:rPr lang="en-US" dirty="0"/>
              <a:t>Allow HTTP Connections</a:t>
            </a:r>
          </a:p>
          <a:p>
            <a:r>
              <a:rPr lang="en-US" dirty="0"/>
              <a:t>Installing Webserver</a:t>
            </a:r>
          </a:p>
          <a:p>
            <a:pPr marL="914400" lvl="1" indent="-457200">
              <a:buFont typeface="Arial" panose="020B0604020202020204" pitchFamily="34" charset="0"/>
              <a:buChar char="•"/>
            </a:pPr>
            <a:r>
              <a:rPr lang="en-US" dirty="0"/>
              <a:t>Install </a:t>
            </a:r>
            <a:r>
              <a:rPr lang="en-US" dirty="0" err="1"/>
              <a:t>NginX</a:t>
            </a:r>
            <a:r>
              <a:rPr lang="en-US" dirty="0"/>
              <a:t> on each Virtual Machine </a:t>
            </a:r>
          </a:p>
          <a:p>
            <a:pPr marL="914400" lvl="1" indent="-457200">
              <a:buFont typeface="Arial" panose="020B0604020202020204" pitchFamily="34" charset="0"/>
              <a:buChar char="•"/>
            </a:pPr>
            <a:r>
              <a:rPr lang="en-US" dirty="0"/>
              <a:t>Deploy website on each Virtual Machine</a:t>
            </a:r>
          </a:p>
          <a:p>
            <a:r>
              <a:rPr lang="en-US" dirty="0"/>
              <a:t>Object Storage</a:t>
            </a:r>
          </a:p>
          <a:p>
            <a:pPr marL="914400" lvl="1" indent="-457200">
              <a:buFont typeface="Arial" panose="020B0604020202020204" pitchFamily="34" charset="0"/>
              <a:buChar char="•"/>
            </a:pPr>
            <a:r>
              <a:rPr lang="en-US" dirty="0"/>
              <a:t>Scenario 1 needs one bucket </a:t>
            </a:r>
          </a:p>
        </p:txBody>
      </p:sp>
      <p:sp>
        <p:nvSpPr>
          <p:cNvPr id="2" name="Footer Placeholder 1">
            <a:extLst>
              <a:ext uri="{FF2B5EF4-FFF2-40B4-BE49-F238E27FC236}">
                <a16:creationId xmlns:a16="http://schemas.microsoft.com/office/drawing/2014/main" id="{F00B0014-D41A-C546-8584-14D4EBCD6807}"/>
              </a:ext>
            </a:extLst>
          </p:cNvPr>
          <p:cNvSpPr>
            <a:spLocks noGrp="1"/>
          </p:cNvSpPr>
          <p:nvPr>
            <p:ph type="ftr" sz="quarter" idx="11"/>
          </p:nvPr>
        </p:nvSpPr>
        <p:spPr/>
        <p:txBody>
          <a:bodyPr/>
          <a:lstStyle/>
          <a:p>
            <a:r>
              <a:rPr lang="en-US" sz="800"/>
              <a:t>Copyright © 2019, Oracle and/or its affiliates. All rights reserved.|</a:t>
            </a:r>
            <a:endParaRPr lang="en-US" sz="800" dirty="0"/>
          </a:p>
        </p:txBody>
      </p:sp>
      <p:sp>
        <p:nvSpPr>
          <p:cNvPr id="3" name="Slide Number Placeholder 2">
            <a:extLst>
              <a:ext uri="{FF2B5EF4-FFF2-40B4-BE49-F238E27FC236}">
                <a16:creationId xmlns:a16="http://schemas.microsoft.com/office/drawing/2014/main" id="{260AC4A7-11F0-8749-9D1D-E579479356AF}"/>
              </a:ext>
            </a:extLst>
          </p:cNvPr>
          <p:cNvSpPr>
            <a:spLocks noGrp="1"/>
          </p:cNvSpPr>
          <p:nvPr>
            <p:ph type="sldNum" sz="quarter" idx="4"/>
          </p:nvPr>
        </p:nvSpPr>
        <p:spPr/>
        <p:txBody>
          <a:bodyPr/>
          <a:lstStyle/>
          <a:p>
            <a:fld id="{D440507A-669E-A943-A4A7-E531D638091A}" type="slidenum">
              <a:rPr lang="en-US" smtClean="0">
                <a:solidFill>
                  <a:srgbClr val="4E3629">
                    <a:tint val="75000"/>
                  </a:srgbClr>
                </a:solidFill>
              </a:rPr>
              <a:pPr/>
              <a:t>5</a:t>
            </a:fld>
            <a:endParaRPr lang="en-US" dirty="0">
              <a:solidFill>
                <a:srgbClr val="4E3629">
                  <a:tint val="75000"/>
                </a:srgbClr>
              </a:solidFill>
            </a:endParaRPr>
          </a:p>
        </p:txBody>
      </p:sp>
    </p:spTree>
    <p:extLst>
      <p:ext uri="{BB962C8B-B14F-4D97-AF65-F5344CB8AC3E}">
        <p14:creationId xmlns:p14="http://schemas.microsoft.com/office/powerpoint/2010/main" val="274195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838199" y="365125"/>
            <a:ext cx="10974355" cy="641351"/>
          </a:xfrm>
        </p:spPr>
        <p:txBody>
          <a:bodyPr anchor="t">
            <a:noAutofit/>
          </a:bodyPr>
          <a:lstStyle/>
          <a:p>
            <a:r>
              <a:rPr lang="en-US" b="1" dirty="0">
                <a:latin typeface="Oracle Sans" panose="020B0503020204020204" pitchFamily="34" charset="0"/>
              </a:rPr>
              <a:t>Making the Website Resilient</a:t>
            </a:r>
          </a:p>
        </p:txBody>
      </p:sp>
      <p:sp>
        <p:nvSpPr>
          <p:cNvPr id="5" name="Text Placeholder 4">
            <a:extLst>
              <a:ext uri="{FF2B5EF4-FFF2-40B4-BE49-F238E27FC236}">
                <a16:creationId xmlns:a16="http://schemas.microsoft.com/office/drawing/2014/main" id="{46D23CCD-C037-7A4C-ACB1-A863FF1A513A}"/>
              </a:ext>
            </a:extLst>
          </p:cNvPr>
          <p:cNvSpPr txBox="1">
            <a:spLocks/>
          </p:cNvSpPr>
          <p:nvPr/>
        </p:nvSpPr>
        <p:spPr>
          <a:xfrm>
            <a:off x="478172" y="1076764"/>
            <a:ext cx="11453769" cy="514337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Managed DNS with Traffic Steering Policy</a:t>
            </a:r>
          </a:p>
          <a:p>
            <a:pPr marL="914400" lvl="1" indent="-457200">
              <a:buFont typeface="+mj-lt"/>
              <a:buAutoNum type="arabicPeriod"/>
            </a:pPr>
            <a:r>
              <a:rPr lang="en-US" dirty="0"/>
              <a:t>Domain Name</a:t>
            </a:r>
          </a:p>
          <a:p>
            <a:pPr marL="914400" lvl="1" indent="-457200">
              <a:buFont typeface="+mj-lt"/>
              <a:buAutoNum type="arabicPeriod"/>
            </a:pPr>
            <a:r>
              <a:rPr lang="en-US" dirty="0"/>
              <a:t>Oracle DNS zone</a:t>
            </a:r>
          </a:p>
          <a:p>
            <a:pPr marL="1371600" lvl="2" indent="-457200">
              <a:buFont typeface="Arial" panose="020B0604020202020204" pitchFamily="34" charset="0"/>
              <a:buChar char="•"/>
            </a:pPr>
            <a:r>
              <a:rPr lang="en-US" dirty="0"/>
              <a:t>Attach Domain Name</a:t>
            </a:r>
          </a:p>
          <a:p>
            <a:pPr marL="914400" lvl="1" indent="-457200">
              <a:buFont typeface="+mj-lt"/>
              <a:buAutoNum type="arabicPeriod"/>
            </a:pPr>
            <a:r>
              <a:rPr lang="en-US" dirty="0"/>
              <a:t>Health Check</a:t>
            </a:r>
          </a:p>
          <a:p>
            <a:pPr marL="914400" lvl="1" indent="-457200">
              <a:buFont typeface="+mj-lt"/>
              <a:buAutoNum type="arabicPeriod"/>
            </a:pPr>
            <a:r>
              <a:rPr lang="en-US" dirty="0"/>
              <a:t>Geolocation Steering</a:t>
            </a:r>
          </a:p>
          <a:p>
            <a:pPr marL="1371600" lvl="2" indent="-457200">
              <a:buFont typeface="Arial" panose="020B0604020202020204" pitchFamily="34" charset="0"/>
              <a:buChar char="•"/>
            </a:pPr>
            <a:r>
              <a:rPr lang="en-US" dirty="0"/>
              <a:t>Attach Instances </a:t>
            </a:r>
          </a:p>
          <a:p>
            <a:pPr marL="1371600" lvl="2" indent="-457200">
              <a:buFont typeface="Arial" panose="020B0604020202020204" pitchFamily="34" charset="0"/>
              <a:buChar char="•"/>
            </a:pPr>
            <a:r>
              <a:rPr lang="en-US" dirty="0"/>
              <a:t>Attach Health Check</a:t>
            </a:r>
          </a:p>
          <a:p>
            <a:pPr marL="1371600" lvl="2" indent="-457200">
              <a:buFont typeface="Arial" panose="020B0604020202020204" pitchFamily="34" charset="0"/>
              <a:buChar char="•"/>
            </a:pPr>
            <a:r>
              <a:rPr lang="en-US" dirty="0"/>
              <a:t>Attach Zone</a:t>
            </a:r>
          </a:p>
          <a:p>
            <a:endParaRPr lang="en-US" dirty="0"/>
          </a:p>
        </p:txBody>
      </p:sp>
      <p:sp>
        <p:nvSpPr>
          <p:cNvPr id="2" name="Footer Placeholder 1">
            <a:extLst>
              <a:ext uri="{FF2B5EF4-FFF2-40B4-BE49-F238E27FC236}">
                <a16:creationId xmlns:a16="http://schemas.microsoft.com/office/drawing/2014/main" id="{F00B0014-D41A-C546-8584-14D4EBCD6807}"/>
              </a:ext>
            </a:extLst>
          </p:cNvPr>
          <p:cNvSpPr>
            <a:spLocks noGrp="1"/>
          </p:cNvSpPr>
          <p:nvPr>
            <p:ph type="ftr" sz="quarter" idx="11"/>
          </p:nvPr>
        </p:nvSpPr>
        <p:spPr/>
        <p:txBody>
          <a:bodyPr/>
          <a:lstStyle/>
          <a:p>
            <a:r>
              <a:rPr lang="en-US" sz="800"/>
              <a:t>Copyright © 2019, Oracle and/or its affiliates. All rights reserved.|</a:t>
            </a:r>
            <a:endParaRPr lang="en-US" sz="800" dirty="0"/>
          </a:p>
        </p:txBody>
      </p:sp>
      <p:sp>
        <p:nvSpPr>
          <p:cNvPr id="3" name="Slide Number Placeholder 2">
            <a:extLst>
              <a:ext uri="{FF2B5EF4-FFF2-40B4-BE49-F238E27FC236}">
                <a16:creationId xmlns:a16="http://schemas.microsoft.com/office/drawing/2014/main" id="{260AC4A7-11F0-8749-9D1D-E579479356AF}"/>
              </a:ext>
            </a:extLst>
          </p:cNvPr>
          <p:cNvSpPr>
            <a:spLocks noGrp="1"/>
          </p:cNvSpPr>
          <p:nvPr>
            <p:ph type="sldNum" sz="quarter" idx="4"/>
          </p:nvPr>
        </p:nvSpPr>
        <p:spPr/>
        <p:txBody>
          <a:bodyPr/>
          <a:lstStyle/>
          <a:p>
            <a:fld id="{D440507A-669E-A943-A4A7-E531D638091A}" type="slidenum">
              <a:rPr lang="en-US" smtClean="0">
                <a:solidFill>
                  <a:srgbClr val="4E3629">
                    <a:tint val="75000"/>
                  </a:srgbClr>
                </a:solidFill>
              </a:rPr>
              <a:pPr/>
              <a:t>6</a:t>
            </a:fld>
            <a:endParaRPr lang="en-US" dirty="0">
              <a:solidFill>
                <a:srgbClr val="4E3629">
                  <a:tint val="75000"/>
                </a:srgbClr>
              </a:solidFill>
            </a:endParaRPr>
          </a:p>
        </p:txBody>
      </p:sp>
    </p:spTree>
    <p:extLst>
      <p:ext uri="{BB962C8B-B14F-4D97-AF65-F5344CB8AC3E}">
        <p14:creationId xmlns:p14="http://schemas.microsoft.com/office/powerpoint/2010/main" val="2224504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8255E7C-3E6B-0048-B3C2-8C8931D1553F}"/>
              </a:ext>
            </a:extLst>
          </p:cNvPr>
          <p:cNvSpPr>
            <a:spLocks noGrp="1"/>
          </p:cNvSpPr>
          <p:nvPr>
            <p:ph type="pic" sz="quarter" idx="10"/>
          </p:nvPr>
        </p:nvSpPr>
        <p:spPr/>
      </p:sp>
      <p:sp>
        <p:nvSpPr>
          <p:cNvPr id="3" name="Text Placeholder 2">
            <a:extLst>
              <a:ext uri="{FF2B5EF4-FFF2-40B4-BE49-F238E27FC236}">
                <a16:creationId xmlns:a16="http://schemas.microsoft.com/office/drawing/2014/main" id="{04BC42E9-5DD9-D941-B19C-83A98606C93F}"/>
              </a:ext>
            </a:extLst>
          </p:cNvPr>
          <p:cNvSpPr>
            <a:spLocks noGrp="1"/>
          </p:cNvSpPr>
          <p:nvPr>
            <p:ph type="body" sz="quarter" idx="13"/>
          </p:nvPr>
        </p:nvSpPr>
        <p:spPr/>
        <p:txBody>
          <a:bodyPr/>
          <a:lstStyle/>
          <a:p>
            <a:r>
              <a:rPr lang="en-US" dirty="0"/>
              <a:t>Thank you</a:t>
            </a:r>
          </a:p>
        </p:txBody>
      </p:sp>
      <p:sp>
        <p:nvSpPr>
          <p:cNvPr id="7" name="Slide Number Placeholder 6">
            <a:extLst>
              <a:ext uri="{FF2B5EF4-FFF2-40B4-BE49-F238E27FC236}">
                <a16:creationId xmlns:a16="http://schemas.microsoft.com/office/drawing/2014/main" id="{7C185CF9-CC91-6B42-8FD0-F815257FCE86}"/>
              </a:ext>
            </a:extLst>
          </p:cNvPr>
          <p:cNvSpPr>
            <a:spLocks noGrp="1"/>
          </p:cNvSpPr>
          <p:nvPr>
            <p:ph type="sldNum" sz="quarter" idx="16"/>
          </p:nvPr>
        </p:nvSpPr>
        <p:spPr>
          <a:xfrm>
            <a:off x="633621" y="6349718"/>
            <a:ext cx="386443" cy="365125"/>
          </a:xfrm>
        </p:spPr>
        <p:txBody>
          <a:bodyPr/>
          <a:lstStyle/>
          <a:p>
            <a:fld id="{7C371504-33D9-B044-8C50-620C44A06CB1}" type="slidenum">
              <a:rPr lang="en-US" smtClean="0"/>
              <a:pPr/>
              <a:t>7</a:t>
            </a:fld>
            <a:endParaRPr lang="en-US" dirty="0"/>
          </a:p>
        </p:txBody>
      </p:sp>
      <p:sp>
        <p:nvSpPr>
          <p:cNvPr id="2" name="Footer Placeholder 1">
            <a:extLst>
              <a:ext uri="{FF2B5EF4-FFF2-40B4-BE49-F238E27FC236}">
                <a16:creationId xmlns:a16="http://schemas.microsoft.com/office/drawing/2014/main" id="{DE8D00F7-922C-4F25-914F-76A33601BD14}"/>
              </a:ext>
            </a:extLst>
          </p:cNvPr>
          <p:cNvSpPr>
            <a:spLocks noGrp="1"/>
          </p:cNvSpPr>
          <p:nvPr>
            <p:ph type="ftr" sz="quarter" idx="15"/>
          </p:nvPr>
        </p:nvSpPr>
        <p:spPr/>
        <p:txBody>
          <a:bodyPr/>
          <a:lstStyle/>
          <a:p>
            <a:r>
              <a:rPr lang="en-US" dirty="0"/>
              <a:t>Copyright © 2019, Oracle and/or its affiliates. All rights reserved.|</a:t>
            </a:r>
          </a:p>
        </p:txBody>
      </p:sp>
      <p:sp>
        <p:nvSpPr>
          <p:cNvPr id="6" name="Text Placeholder 5">
            <a:extLst>
              <a:ext uri="{FF2B5EF4-FFF2-40B4-BE49-F238E27FC236}">
                <a16:creationId xmlns:a16="http://schemas.microsoft.com/office/drawing/2014/main" id="{71BF67D8-310E-4B5C-911E-CDC5D70C5250}"/>
              </a:ext>
            </a:extLst>
          </p:cNvPr>
          <p:cNvSpPr>
            <a:spLocks noGrp="1"/>
          </p:cNvSpPr>
          <p:nvPr>
            <p:ph type="body" sz="quarter" idx="12"/>
          </p:nvPr>
        </p:nvSpPr>
        <p:spPr>
          <a:xfrm>
            <a:off x="1838274" y="3807274"/>
            <a:ext cx="4257726" cy="528567"/>
          </a:xfrm>
        </p:spPr>
        <p:txBody>
          <a:bodyPr/>
          <a:lstStyle/>
          <a:p>
            <a:r>
              <a:rPr lang="en-US" sz="3200" dirty="0"/>
              <a:t>Any Questions?</a:t>
            </a:r>
          </a:p>
        </p:txBody>
      </p:sp>
    </p:spTree>
    <p:extLst>
      <p:ext uri="{BB962C8B-B14F-4D97-AF65-F5344CB8AC3E}">
        <p14:creationId xmlns:p14="http://schemas.microsoft.com/office/powerpoint/2010/main" val="15284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400" dirty="0" err="1" smtClean="0">
            <a:latin typeface="Oracle Sans Light" panose="020B0403020204020204" pitchFamily="34" charset="0"/>
            <a:cs typeface="Oracle Sans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cle OpenWorld 2019">
      <a:dk1>
        <a:srgbClr val="4E3629"/>
      </a:dk1>
      <a:lt1>
        <a:sysClr val="window" lastClr="FFFFFF"/>
      </a:lt1>
      <a:dk2>
        <a:srgbClr val="4E3629"/>
      </a:dk2>
      <a:lt2>
        <a:srgbClr val="E0E2E1"/>
      </a:lt2>
      <a:accent1>
        <a:srgbClr val="D1350F"/>
      </a:accent1>
      <a:accent2>
        <a:srgbClr val="F5B642"/>
      </a:accent2>
      <a:accent3>
        <a:srgbClr val="9DBEC4"/>
      </a:accent3>
      <a:accent4>
        <a:srgbClr val="006E43"/>
      </a:accent4>
      <a:accent5>
        <a:srgbClr val="4E3629"/>
      </a:accent5>
      <a:accent6>
        <a:srgbClr val="4E3629"/>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9068</TotalTime>
  <Words>330</Words>
  <Application>Microsoft Office PowerPoint</Application>
  <PresentationFormat>Widescreen</PresentationFormat>
  <Paragraphs>80</Paragraphs>
  <Slides>7</Slides>
  <Notes>5</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Arial</vt:lpstr>
      <vt:lpstr>Calibri</vt:lpstr>
      <vt:lpstr>Georgia</vt:lpstr>
      <vt:lpstr>Oracle Sans</vt:lpstr>
      <vt:lpstr>Oracle Sans Extra Bold</vt:lpstr>
      <vt:lpstr>Oracle Sans Light</vt:lpstr>
      <vt:lpstr>Oracle Sans Semi</vt:lpstr>
      <vt:lpstr>Univers LT Std 55 Roman</vt:lpstr>
      <vt:lpstr>Office Theme</vt:lpstr>
      <vt:lpstr>1_Office Theme</vt:lpstr>
      <vt:lpstr>Scenario 1: Build a Publicly Accessible Website</vt:lpstr>
      <vt:lpstr>Presentation Overview</vt:lpstr>
      <vt:lpstr>Where I Grew up</vt:lpstr>
      <vt:lpstr>Daily Hobbies</vt:lpstr>
      <vt:lpstr>What I Learned</vt:lpstr>
      <vt:lpstr>Making the Website Resilient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Warnick</dc:creator>
  <cp:lastModifiedBy>Ortega, David</cp:lastModifiedBy>
  <cp:revision>202</cp:revision>
  <dcterms:created xsi:type="dcterms:W3CDTF">2019-07-29T19:16:51Z</dcterms:created>
  <dcterms:modified xsi:type="dcterms:W3CDTF">2022-03-24T20:33:56Z</dcterms:modified>
</cp:coreProperties>
</file>